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2" r:id="rId2"/>
    <p:sldMasterId id="2147483675" r:id="rId3"/>
    <p:sldMasterId id="2147483687" r:id="rId4"/>
  </p:sldMasterIdLst>
  <p:notesMasterIdLst>
    <p:notesMasterId r:id="rId66"/>
  </p:notesMasterIdLst>
  <p:sldIdLst>
    <p:sldId id="256" r:id="rId5"/>
    <p:sldId id="257" r:id="rId6"/>
    <p:sldId id="258" r:id="rId7"/>
    <p:sldId id="259" r:id="rId8"/>
    <p:sldId id="260" r:id="rId9"/>
    <p:sldId id="283" r:id="rId10"/>
    <p:sldId id="284" r:id="rId11"/>
    <p:sldId id="285" r:id="rId12"/>
    <p:sldId id="261" r:id="rId13"/>
    <p:sldId id="263" r:id="rId14"/>
    <p:sldId id="264" r:id="rId15"/>
    <p:sldId id="265" r:id="rId16"/>
    <p:sldId id="262" r:id="rId17"/>
    <p:sldId id="266" r:id="rId18"/>
    <p:sldId id="278" r:id="rId19"/>
    <p:sldId id="279" r:id="rId20"/>
    <p:sldId id="280" r:id="rId21"/>
    <p:sldId id="274" r:id="rId22"/>
    <p:sldId id="275" r:id="rId23"/>
    <p:sldId id="276" r:id="rId24"/>
    <p:sldId id="277" r:id="rId25"/>
    <p:sldId id="286" r:id="rId26"/>
    <p:sldId id="287" r:id="rId27"/>
    <p:sldId id="288" r:id="rId28"/>
    <p:sldId id="289" r:id="rId29"/>
    <p:sldId id="290" r:id="rId30"/>
    <p:sldId id="291" r:id="rId31"/>
    <p:sldId id="271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267" r:id="rId45"/>
    <p:sldId id="268" r:id="rId46"/>
    <p:sldId id="269" r:id="rId47"/>
    <p:sldId id="270" r:id="rId48"/>
    <p:sldId id="273" r:id="rId49"/>
    <p:sldId id="305" r:id="rId50"/>
    <p:sldId id="306" r:id="rId51"/>
    <p:sldId id="307" r:id="rId52"/>
    <p:sldId id="272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BCEA72-3412-0047-1EFF-AFD732369D0A}" v="1246" dt="2019-10-14T05:54:23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06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84BE4F-F897-4B82-BEC2-0BAF826B4397}" type="doc">
      <dgm:prSet loTypeId="urn:microsoft.com/office/officeart/2005/8/layout/hList6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EF69A18-0B71-4ADF-91E8-2F6A4F110D74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CNN </a:t>
          </a:r>
          <a:r>
            <a:rPr lang="en-US" b="0" i="0" u="none" strike="noStrike" cap="none" baseline="0" noProof="0" dirty="0">
              <a:latin typeface="Arial"/>
              <a:cs typeface="Arial"/>
            </a:rPr>
            <a:t>model </a:t>
          </a:r>
          <a:r>
            <a:rPr lang="en-US" dirty="0">
              <a:latin typeface="Arial"/>
            </a:rPr>
            <a:t>pretrained with </a:t>
          </a:r>
          <a:r>
            <a:rPr lang="en-US" b="0" i="0" u="none" strike="noStrike" cap="none" baseline="0" noProof="0" dirty="0">
              <a:latin typeface="Arial"/>
              <a:cs typeface="Arial"/>
            </a:rPr>
            <a:t>resnet34</a:t>
          </a:r>
          <a:endParaRPr lang="en-US" dirty="0"/>
        </a:p>
      </dgm:t>
    </dgm:pt>
    <dgm:pt modelId="{8EC63B0C-4869-4D67-B6A7-A872BAF817F5}" type="parTrans" cxnId="{392CAD87-F28D-4C13-9352-D2974F9029E1}">
      <dgm:prSet/>
      <dgm:spPr/>
      <dgm:t>
        <a:bodyPr/>
        <a:lstStyle/>
        <a:p>
          <a:endParaRPr lang="en-US"/>
        </a:p>
      </dgm:t>
    </dgm:pt>
    <dgm:pt modelId="{64CD6A50-D42F-43E6-8DF9-10CD7A1E5E9E}" type="sibTrans" cxnId="{392CAD87-F28D-4C13-9352-D2974F9029E1}">
      <dgm:prSet/>
      <dgm:spPr/>
      <dgm:t>
        <a:bodyPr/>
        <a:lstStyle/>
        <a:p>
          <a:endParaRPr lang="en-US"/>
        </a:p>
      </dgm:t>
    </dgm:pt>
    <dgm:pt modelId="{429CE95D-07B3-4A90-B12F-47AF88058E66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LSTM model that uses the CNN model to output text</a:t>
          </a:r>
          <a:endParaRPr lang="en-US" dirty="0"/>
        </a:p>
      </dgm:t>
    </dgm:pt>
    <dgm:pt modelId="{917E8EA7-A580-4AFD-B708-3EA26D90B5B8}" type="parTrans" cxnId="{2949D56C-41D9-4F3B-8944-BF5C63F30EDC}">
      <dgm:prSet/>
      <dgm:spPr/>
      <dgm:t>
        <a:bodyPr/>
        <a:lstStyle/>
        <a:p>
          <a:endParaRPr lang="en-US"/>
        </a:p>
      </dgm:t>
    </dgm:pt>
    <dgm:pt modelId="{ECF2A110-CB46-416F-B808-F05736844ACA}" type="sibTrans" cxnId="{2949D56C-41D9-4F3B-8944-BF5C63F30EDC}">
      <dgm:prSet/>
      <dgm:spPr/>
      <dgm:t>
        <a:bodyPr/>
        <a:lstStyle/>
        <a:p>
          <a:endParaRPr lang="en-US"/>
        </a:p>
      </dgm:t>
    </dgm:pt>
    <dgm:pt modelId="{305BDDAF-43B8-4E8A-A3A5-7323074CCCC0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Mapping Bangla graphemes to English graphemes</a:t>
          </a:r>
          <a:endParaRPr lang="en-US" dirty="0"/>
        </a:p>
      </dgm:t>
    </dgm:pt>
    <dgm:pt modelId="{B623B6A5-4985-46CC-B358-46497F6FFC61}" type="parTrans" cxnId="{D9A7FED2-671D-4BAF-BA41-1A44E9761C49}">
      <dgm:prSet/>
      <dgm:spPr/>
      <dgm:t>
        <a:bodyPr/>
        <a:lstStyle/>
        <a:p>
          <a:endParaRPr lang="en-US"/>
        </a:p>
      </dgm:t>
    </dgm:pt>
    <dgm:pt modelId="{2BA56CBB-E4A3-4F41-8A52-7745A283BC38}" type="sibTrans" cxnId="{D9A7FED2-671D-4BAF-BA41-1A44E9761C49}">
      <dgm:prSet/>
      <dgm:spPr/>
      <dgm:t>
        <a:bodyPr/>
        <a:lstStyle/>
        <a:p>
          <a:endParaRPr lang="en-US"/>
        </a:p>
      </dgm:t>
    </dgm:pt>
    <dgm:pt modelId="{57736EED-0F51-45CE-8E1E-2A4AADB2087B}">
      <dgm:prSet phldrT="[Text]" phldr="0"/>
      <dgm:spPr/>
      <dgm:t>
        <a:bodyPr/>
        <a:lstStyle/>
        <a:p>
          <a:pPr rtl="0"/>
          <a:r>
            <a:rPr lang="en-US" dirty="0">
              <a:latin typeface="Arial"/>
            </a:rPr>
            <a:t>Generate audio with "Google text to speech"</a:t>
          </a:r>
          <a:endParaRPr lang="en-US" dirty="0"/>
        </a:p>
      </dgm:t>
    </dgm:pt>
    <dgm:pt modelId="{CEC4AD0E-12DB-4B9D-9076-24296B59E976}" type="parTrans" cxnId="{8150C27E-6D0E-489C-9D64-E073CBEDD129}">
      <dgm:prSet/>
      <dgm:spPr/>
      <dgm:t>
        <a:bodyPr/>
        <a:lstStyle/>
        <a:p>
          <a:endParaRPr lang="en-US"/>
        </a:p>
      </dgm:t>
    </dgm:pt>
    <dgm:pt modelId="{9E1BAC77-587C-42AA-85AD-A3C5F7C04F64}" type="sibTrans" cxnId="{8150C27E-6D0E-489C-9D64-E073CBEDD129}">
      <dgm:prSet/>
      <dgm:spPr/>
      <dgm:t>
        <a:bodyPr/>
        <a:lstStyle/>
        <a:p>
          <a:endParaRPr lang="en-US"/>
        </a:p>
      </dgm:t>
    </dgm:pt>
    <dgm:pt modelId="{2EF10365-6C47-4265-B775-E74D260B3485}" type="pres">
      <dgm:prSet presAssocID="{BE84BE4F-F897-4B82-BEC2-0BAF826B4397}" presName="Name0" presStyleCnt="0">
        <dgm:presLayoutVars>
          <dgm:dir/>
          <dgm:resizeHandles val="exact"/>
        </dgm:presLayoutVars>
      </dgm:prSet>
      <dgm:spPr/>
    </dgm:pt>
    <dgm:pt modelId="{60069AF9-3093-487C-B043-0DB2E937E9D6}" type="pres">
      <dgm:prSet presAssocID="{3EF69A18-0B71-4ADF-91E8-2F6A4F110D74}" presName="node" presStyleLbl="node1" presStyleIdx="0" presStyleCnt="4">
        <dgm:presLayoutVars>
          <dgm:bulletEnabled val="1"/>
        </dgm:presLayoutVars>
      </dgm:prSet>
      <dgm:spPr/>
    </dgm:pt>
    <dgm:pt modelId="{2E8CABA2-4A2C-4395-84DC-1655EF8D9B43}" type="pres">
      <dgm:prSet presAssocID="{64CD6A50-D42F-43E6-8DF9-10CD7A1E5E9E}" presName="sibTrans" presStyleCnt="0"/>
      <dgm:spPr/>
    </dgm:pt>
    <dgm:pt modelId="{7EF155E0-B03D-4A9E-89C6-18F80F0EDE1F}" type="pres">
      <dgm:prSet presAssocID="{429CE95D-07B3-4A90-B12F-47AF88058E66}" presName="node" presStyleLbl="node1" presStyleIdx="1" presStyleCnt="4">
        <dgm:presLayoutVars>
          <dgm:bulletEnabled val="1"/>
        </dgm:presLayoutVars>
      </dgm:prSet>
      <dgm:spPr/>
    </dgm:pt>
    <dgm:pt modelId="{E0CF0A9C-4A02-4B68-B662-17FAF4D4570F}" type="pres">
      <dgm:prSet presAssocID="{ECF2A110-CB46-416F-B808-F05736844ACA}" presName="sibTrans" presStyleCnt="0"/>
      <dgm:spPr/>
    </dgm:pt>
    <dgm:pt modelId="{098CB8B7-8087-4E9E-85DD-3CBC4A8A97DE}" type="pres">
      <dgm:prSet presAssocID="{305BDDAF-43B8-4E8A-A3A5-7323074CCCC0}" presName="node" presStyleLbl="node1" presStyleIdx="2" presStyleCnt="4">
        <dgm:presLayoutVars>
          <dgm:bulletEnabled val="1"/>
        </dgm:presLayoutVars>
      </dgm:prSet>
      <dgm:spPr/>
    </dgm:pt>
    <dgm:pt modelId="{BF08AB2F-640F-4081-93D4-8EB3BBB57417}" type="pres">
      <dgm:prSet presAssocID="{2BA56CBB-E4A3-4F41-8A52-7745A283BC38}" presName="sibTrans" presStyleCnt="0"/>
      <dgm:spPr/>
    </dgm:pt>
    <dgm:pt modelId="{7C8B27F3-6112-46A4-9D77-66DD4C158384}" type="pres">
      <dgm:prSet presAssocID="{57736EED-0F51-45CE-8E1E-2A4AADB2087B}" presName="node" presStyleLbl="node1" presStyleIdx="3" presStyleCnt="4">
        <dgm:presLayoutVars>
          <dgm:bulletEnabled val="1"/>
        </dgm:presLayoutVars>
      </dgm:prSet>
      <dgm:spPr/>
    </dgm:pt>
  </dgm:ptLst>
  <dgm:cxnLst>
    <dgm:cxn modelId="{D7345E13-FFE0-4345-A71E-326E092E74D0}" type="presOf" srcId="{429CE95D-07B3-4A90-B12F-47AF88058E66}" destId="{7EF155E0-B03D-4A9E-89C6-18F80F0EDE1F}" srcOrd="0" destOrd="0" presId="urn:microsoft.com/office/officeart/2005/8/layout/hList6"/>
    <dgm:cxn modelId="{2949D56C-41D9-4F3B-8944-BF5C63F30EDC}" srcId="{BE84BE4F-F897-4B82-BEC2-0BAF826B4397}" destId="{429CE95D-07B3-4A90-B12F-47AF88058E66}" srcOrd="1" destOrd="0" parTransId="{917E8EA7-A580-4AFD-B708-3EA26D90B5B8}" sibTransId="{ECF2A110-CB46-416F-B808-F05736844ACA}"/>
    <dgm:cxn modelId="{6E911579-0E1E-45F6-98E8-48BAAC5E34D0}" type="presOf" srcId="{3EF69A18-0B71-4ADF-91E8-2F6A4F110D74}" destId="{60069AF9-3093-487C-B043-0DB2E937E9D6}" srcOrd="0" destOrd="0" presId="urn:microsoft.com/office/officeart/2005/8/layout/hList6"/>
    <dgm:cxn modelId="{8150C27E-6D0E-489C-9D64-E073CBEDD129}" srcId="{BE84BE4F-F897-4B82-BEC2-0BAF826B4397}" destId="{57736EED-0F51-45CE-8E1E-2A4AADB2087B}" srcOrd="3" destOrd="0" parTransId="{CEC4AD0E-12DB-4B9D-9076-24296B59E976}" sibTransId="{9E1BAC77-587C-42AA-85AD-A3C5F7C04F64}"/>
    <dgm:cxn modelId="{392CAD87-F28D-4C13-9352-D2974F9029E1}" srcId="{BE84BE4F-F897-4B82-BEC2-0BAF826B4397}" destId="{3EF69A18-0B71-4ADF-91E8-2F6A4F110D74}" srcOrd="0" destOrd="0" parTransId="{8EC63B0C-4869-4D67-B6A7-A872BAF817F5}" sibTransId="{64CD6A50-D42F-43E6-8DF9-10CD7A1E5E9E}"/>
    <dgm:cxn modelId="{577A699B-B8CE-4D1E-93CC-A05C74A15474}" type="presOf" srcId="{BE84BE4F-F897-4B82-BEC2-0BAF826B4397}" destId="{2EF10365-6C47-4265-B775-E74D260B3485}" srcOrd="0" destOrd="0" presId="urn:microsoft.com/office/officeart/2005/8/layout/hList6"/>
    <dgm:cxn modelId="{D9A7FED2-671D-4BAF-BA41-1A44E9761C49}" srcId="{BE84BE4F-F897-4B82-BEC2-0BAF826B4397}" destId="{305BDDAF-43B8-4E8A-A3A5-7323074CCCC0}" srcOrd="2" destOrd="0" parTransId="{B623B6A5-4985-46CC-B358-46497F6FFC61}" sibTransId="{2BA56CBB-E4A3-4F41-8A52-7745A283BC38}"/>
    <dgm:cxn modelId="{869053D5-E6A1-46B2-9DB8-39205378435C}" type="presOf" srcId="{305BDDAF-43B8-4E8A-A3A5-7323074CCCC0}" destId="{098CB8B7-8087-4E9E-85DD-3CBC4A8A97DE}" srcOrd="0" destOrd="0" presId="urn:microsoft.com/office/officeart/2005/8/layout/hList6"/>
    <dgm:cxn modelId="{A20358D9-C879-42C1-A338-ED6F942ACE3F}" type="presOf" srcId="{57736EED-0F51-45CE-8E1E-2A4AADB2087B}" destId="{7C8B27F3-6112-46A4-9D77-66DD4C158384}" srcOrd="0" destOrd="0" presId="urn:microsoft.com/office/officeart/2005/8/layout/hList6"/>
    <dgm:cxn modelId="{31855E0D-06A9-4520-AC2A-88FCE13212E8}" type="presParOf" srcId="{2EF10365-6C47-4265-B775-E74D260B3485}" destId="{60069AF9-3093-487C-B043-0DB2E937E9D6}" srcOrd="0" destOrd="0" presId="urn:microsoft.com/office/officeart/2005/8/layout/hList6"/>
    <dgm:cxn modelId="{DCFEE073-B422-4699-9E75-D67ABB96F58B}" type="presParOf" srcId="{2EF10365-6C47-4265-B775-E74D260B3485}" destId="{2E8CABA2-4A2C-4395-84DC-1655EF8D9B43}" srcOrd="1" destOrd="0" presId="urn:microsoft.com/office/officeart/2005/8/layout/hList6"/>
    <dgm:cxn modelId="{57BB7AB2-120A-42E7-86F3-4E1F56373847}" type="presParOf" srcId="{2EF10365-6C47-4265-B775-E74D260B3485}" destId="{7EF155E0-B03D-4A9E-89C6-18F80F0EDE1F}" srcOrd="2" destOrd="0" presId="urn:microsoft.com/office/officeart/2005/8/layout/hList6"/>
    <dgm:cxn modelId="{7125479D-1185-4CD2-96C6-876F66110B5F}" type="presParOf" srcId="{2EF10365-6C47-4265-B775-E74D260B3485}" destId="{E0CF0A9C-4A02-4B68-B662-17FAF4D4570F}" srcOrd="3" destOrd="0" presId="urn:microsoft.com/office/officeart/2005/8/layout/hList6"/>
    <dgm:cxn modelId="{15A042E8-94CD-438D-A74D-44F1C2AB074B}" type="presParOf" srcId="{2EF10365-6C47-4265-B775-E74D260B3485}" destId="{098CB8B7-8087-4E9E-85DD-3CBC4A8A97DE}" srcOrd="4" destOrd="0" presId="urn:microsoft.com/office/officeart/2005/8/layout/hList6"/>
    <dgm:cxn modelId="{9AB9167E-983F-41BF-A47F-A311A3C289C4}" type="presParOf" srcId="{2EF10365-6C47-4265-B775-E74D260B3485}" destId="{BF08AB2F-640F-4081-93D4-8EB3BBB57417}" srcOrd="5" destOrd="0" presId="urn:microsoft.com/office/officeart/2005/8/layout/hList6"/>
    <dgm:cxn modelId="{D1D412A1-C223-47A5-813C-7865F0A1D51F}" type="presParOf" srcId="{2EF10365-6C47-4265-B775-E74D260B3485}" destId="{7C8B27F3-6112-46A4-9D77-66DD4C158384}" srcOrd="6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25E2FE-BDFA-4137-AE42-47CE1337E96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405629A-B7B6-4645-B68E-20BD9D4442D4}">
      <dgm:prSet/>
      <dgm:spPr/>
      <dgm:t>
        <a:bodyPr/>
        <a:lstStyle/>
        <a:p>
          <a:r>
            <a:rPr lang="en-US"/>
            <a:t>• Simplicity</a:t>
          </a:r>
        </a:p>
      </dgm:t>
    </dgm:pt>
    <dgm:pt modelId="{E387CDC6-AA3F-440C-B9BF-76365C049C65}" type="parTrans" cxnId="{3C5346CA-C043-4880-8C70-BB93278B572C}">
      <dgm:prSet/>
      <dgm:spPr/>
      <dgm:t>
        <a:bodyPr/>
        <a:lstStyle/>
        <a:p>
          <a:endParaRPr lang="en-US"/>
        </a:p>
      </dgm:t>
    </dgm:pt>
    <dgm:pt modelId="{F98BA2F6-92C2-47D7-A3AA-0233FFB3CC02}" type="sibTrans" cxnId="{3C5346CA-C043-4880-8C70-BB93278B572C}">
      <dgm:prSet/>
      <dgm:spPr/>
      <dgm:t>
        <a:bodyPr/>
        <a:lstStyle/>
        <a:p>
          <a:endParaRPr lang="en-US"/>
        </a:p>
      </dgm:t>
    </dgm:pt>
    <dgm:pt modelId="{A0323F19-6423-4FAF-9610-212F00A9A4F8}">
      <dgm:prSet/>
      <dgm:spPr/>
      <dgm:t>
        <a:bodyPr/>
        <a:lstStyle/>
        <a:p>
          <a:r>
            <a:rPr lang="en-US"/>
            <a:t>• Speed</a:t>
          </a:r>
        </a:p>
      </dgm:t>
    </dgm:pt>
    <dgm:pt modelId="{F737DD12-1AC5-40D5-A385-48535D77021B}" type="parTrans" cxnId="{02DD05E4-3A13-4F97-813E-FDE2DF3BBAFD}">
      <dgm:prSet/>
      <dgm:spPr/>
      <dgm:t>
        <a:bodyPr/>
        <a:lstStyle/>
        <a:p>
          <a:endParaRPr lang="en-US"/>
        </a:p>
      </dgm:t>
    </dgm:pt>
    <dgm:pt modelId="{676885B2-AA79-4291-9574-D81CFE81F529}" type="sibTrans" cxnId="{02DD05E4-3A13-4F97-813E-FDE2DF3BBAFD}">
      <dgm:prSet/>
      <dgm:spPr/>
      <dgm:t>
        <a:bodyPr/>
        <a:lstStyle/>
        <a:p>
          <a:endParaRPr lang="en-US"/>
        </a:p>
      </dgm:t>
    </dgm:pt>
    <dgm:pt modelId="{16FEEFD7-689C-491A-81A3-EF88A293C862}">
      <dgm:prSet/>
      <dgm:spPr/>
      <dgm:t>
        <a:bodyPr/>
        <a:lstStyle/>
        <a:p>
          <a:r>
            <a:rPr lang="en-US"/>
            <a:t>• Variable playback speed</a:t>
          </a:r>
        </a:p>
      </dgm:t>
    </dgm:pt>
    <dgm:pt modelId="{EDBC0F6C-ACA7-4E83-9FB4-97D1745FE4FB}" type="parTrans" cxnId="{3BB7E738-6553-4D4D-B2AC-4A769E2AE382}">
      <dgm:prSet/>
      <dgm:spPr/>
      <dgm:t>
        <a:bodyPr/>
        <a:lstStyle/>
        <a:p>
          <a:endParaRPr lang="en-US"/>
        </a:p>
      </dgm:t>
    </dgm:pt>
    <dgm:pt modelId="{02A03450-3508-4EE1-ABDF-82D6055FD162}" type="sibTrans" cxnId="{3BB7E738-6553-4D4D-B2AC-4A769E2AE382}">
      <dgm:prSet/>
      <dgm:spPr/>
      <dgm:t>
        <a:bodyPr/>
        <a:lstStyle/>
        <a:p>
          <a:endParaRPr lang="en-US"/>
        </a:p>
      </dgm:t>
    </dgm:pt>
    <dgm:pt modelId="{D8D531DF-1EDB-44C9-88FD-7E2BCD29960C}">
      <dgm:prSet/>
      <dgm:spPr/>
      <dgm:t>
        <a:bodyPr/>
        <a:lstStyle/>
        <a:p>
          <a:r>
            <a:rPr lang="en-US"/>
            <a:t>• Variable playback volume</a:t>
          </a:r>
        </a:p>
      </dgm:t>
    </dgm:pt>
    <dgm:pt modelId="{B41E05C7-37C0-4E0A-9615-241B803FC316}" type="parTrans" cxnId="{10F0C9B6-402B-4B2E-A8C0-3BB6F6DD37CE}">
      <dgm:prSet/>
      <dgm:spPr/>
      <dgm:t>
        <a:bodyPr/>
        <a:lstStyle/>
        <a:p>
          <a:endParaRPr lang="en-US"/>
        </a:p>
      </dgm:t>
    </dgm:pt>
    <dgm:pt modelId="{F86705CF-A730-41E8-8CDF-AE0246646B93}" type="sibTrans" cxnId="{10F0C9B6-402B-4B2E-A8C0-3BB6F6DD37CE}">
      <dgm:prSet/>
      <dgm:spPr/>
      <dgm:t>
        <a:bodyPr/>
        <a:lstStyle/>
        <a:p>
          <a:endParaRPr lang="en-US"/>
        </a:p>
      </dgm:t>
    </dgm:pt>
    <dgm:pt modelId="{23DB9A18-EB3A-4DF4-98B6-3F7C576973C4}">
      <dgm:prSet/>
      <dgm:spPr/>
      <dgm:t>
        <a:bodyPr/>
        <a:lstStyle/>
        <a:p>
          <a:r>
            <a:rPr lang="en-US"/>
            <a:t>• Portable</a:t>
          </a:r>
        </a:p>
      </dgm:t>
    </dgm:pt>
    <dgm:pt modelId="{28AAA89D-316D-4FE9-BE95-F844D265ED61}" type="parTrans" cxnId="{43966485-04D8-48E0-928A-7F2F4ACC1576}">
      <dgm:prSet/>
      <dgm:spPr/>
      <dgm:t>
        <a:bodyPr/>
        <a:lstStyle/>
        <a:p>
          <a:endParaRPr lang="en-US"/>
        </a:p>
      </dgm:t>
    </dgm:pt>
    <dgm:pt modelId="{61A05D36-746D-4A83-A73F-C1505A0FDAE5}" type="sibTrans" cxnId="{43966485-04D8-48E0-928A-7F2F4ACC1576}">
      <dgm:prSet/>
      <dgm:spPr/>
      <dgm:t>
        <a:bodyPr/>
        <a:lstStyle/>
        <a:p>
          <a:endParaRPr lang="en-US"/>
        </a:p>
      </dgm:t>
    </dgm:pt>
    <dgm:pt modelId="{059D76A7-22FC-457D-B3BE-5A076990F03F}">
      <dgm:prSet/>
      <dgm:spPr/>
      <dgm:t>
        <a:bodyPr/>
        <a:lstStyle/>
        <a:p>
          <a:r>
            <a:rPr lang="en-US"/>
            <a:t>• User friendly</a:t>
          </a:r>
        </a:p>
      </dgm:t>
    </dgm:pt>
    <dgm:pt modelId="{FB4E8F51-4BB2-4EBA-8810-6EB1E5D439D3}" type="parTrans" cxnId="{F7AEDBD9-E191-44CD-97B3-6C5E28B70686}">
      <dgm:prSet/>
      <dgm:spPr/>
      <dgm:t>
        <a:bodyPr/>
        <a:lstStyle/>
        <a:p>
          <a:endParaRPr lang="en-US"/>
        </a:p>
      </dgm:t>
    </dgm:pt>
    <dgm:pt modelId="{AA564D14-CAF0-4D4A-9471-0F9E02FF0DC5}" type="sibTrans" cxnId="{F7AEDBD9-E191-44CD-97B3-6C5E28B70686}">
      <dgm:prSet/>
      <dgm:spPr/>
      <dgm:t>
        <a:bodyPr/>
        <a:lstStyle/>
        <a:p>
          <a:endParaRPr lang="en-US"/>
        </a:p>
      </dgm:t>
    </dgm:pt>
    <dgm:pt modelId="{78E83403-6E75-476A-A268-D9F5EFF6E0E9}">
      <dgm:prSet/>
      <dgm:spPr/>
      <dgm:t>
        <a:bodyPr/>
        <a:lstStyle/>
        <a:p>
          <a:r>
            <a:rPr lang="en-US"/>
            <a:t>• Cost efficient</a:t>
          </a:r>
        </a:p>
      </dgm:t>
    </dgm:pt>
    <dgm:pt modelId="{75B553E4-DE4E-4FE9-8573-F49E8884EF85}" type="parTrans" cxnId="{00F732EF-B42E-4174-8513-6A6D1CDA175C}">
      <dgm:prSet/>
      <dgm:spPr/>
      <dgm:t>
        <a:bodyPr/>
        <a:lstStyle/>
        <a:p>
          <a:endParaRPr lang="en-US"/>
        </a:p>
      </dgm:t>
    </dgm:pt>
    <dgm:pt modelId="{23A1B748-35D6-465A-A1B5-A8076C392F2F}" type="sibTrans" cxnId="{00F732EF-B42E-4174-8513-6A6D1CDA175C}">
      <dgm:prSet/>
      <dgm:spPr/>
      <dgm:t>
        <a:bodyPr/>
        <a:lstStyle/>
        <a:p>
          <a:endParaRPr lang="en-US"/>
        </a:p>
      </dgm:t>
    </dgm:pt>
    <dgm:pt modelId="{8C1C0A11-18E4-48FE-8EC4-6B9C64F06392}" type="pres">
      <dgm:prSet presAssocID="{3925E2FE-BDFA-4137-AE42-47CE1337E962}" presName="root" presStyleCnt="0">
        <dgm:presLayoutVars>
          <dgm:dir/>
          <dgm:resizeHandles val="exact"/>
        </dgm:presLayoutVars>
      </dgm:prSet>
      <dgm:spPr/>
    </dgm:pt>
    <dgm:pt modelId="{1E45A0EC-FFEC-49B7-A6DA-6A4A95337B63}" type="pres">
      <dgm:prSet presAssocID="{E405629A-B7B6-4645-B68E-20BD9D4442D4}" presName="compNode" presStyleCnt="0"/>
      <dgm:spPr/>
    </dgm:pt>
    <dgm:pt modelId="{4F203E36-B43F-4B73-8455-F2B8EFC76B4E}" type="pres">
      <dgm:prSet presAssocID="{E405629A-B7B6-4645-B68E-20BD9D4442D4}" presName="bgRect" presStyleLbl="bgShp" presStyleIdx="0" presStyleCnt="7"/>
      <dgm:spPr/>
    </dgm:pt>
    <dgm:pt modelId="{30F7279D-C699-490C-8AC0-0B407775A268}" type="pres">
      <dgm:prSet presAssocID="{E405629A-B7B6-4645-B68E-20BD9D4442D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898FAF47-9343-403C-8CFC-79CBDA765F1C}" type="pres">
      <dgm:prSet presAssocID="{E405629A-B7B6-4645-B68E-20BD9D4442D4}" presName="spaceRect" presStyleCnt="0"/>
      <dgm:spPr/>
    </dgm:pt>
    <dgm:pt modelId="{26B65EA5-E437-448B-8FE0-4DCB83539D7F}" type="pres">
      <dgm:prSet presAssocID="{E405629A-B7B6-4645-B68E-20BD9D4442D4}" presName="parTx" presStyleLbl="revTx" presStyleIdx="0" presStyleCnt="7">
        <dgm:presLayoutVars>
          <dgm:chMax val="0"/>
          <dgm:chPref val="0"/>
        </dgm:presLayoutVars>
      </dgm:prSet>
      <dgm:spPr/>
    </dgm:pt>
    <dgm:pt modelId="{87E7FF57-FFB6-4BD7-9B72-A87683802B0D}" type="pres">
      <dgm:prSet presAssocID="{F98BA2F6-92C2-47D7-A3AA-0233FFB3CC02}" presName="sibTrans" presStyleCnt="0"/>
      <dgm:spPr/>
    </dgm:pt>
    <dgm:pt modelId="{6BC17099-A719-4BCA-AA0E-8F1454222530}" type="pres">
      <dgm:prSet presAssocID="{A0323F19-6423-4FAF-9610-212F00A9A4F8}" presName="compNode" presStyleCnt="0"/>
      <dgm:spPr/>
    </dgm:pt>
    <dgm:pt modelId="{9751F8C3-ED33-4683-813F-5107F6B96559}" type="pres">
      <dgm:prSet presAssocID="{A0323F19-6423-4FAF-9610-212F00A9A4F8}" presName="bgRect" presStyleLbl="bgShp" presStyleIdx="1" presStyleCnt="7"/>
      <dgm:spPr/>
    </dgm:pt>
    <dgm:pt modelId="{55581AD4-12E7-4ED4-851D-D2578A5A2F86}" type="pres">
      <dgm:prSet presAssocID="{A0323F19-6423-4FAF-9610-212F00A9A4F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7F41C20-F5D0-4A73-B875-DE3FD92863E4}" type="pres">
      <dgm:prSet presAssocID="{A0323F19-6423-4FAF-9610-212F00A9A4F8}" presName="spaceRect" presStyleCnt="0"/>
      <dgm:spPr/>
    </dgm:pt>
    <dgm:pt modelId="{42305EA0-195B-4B28-AEB4-AFC4D3EE2BEA}" type="pres">
      <dgm:prSet presAssocID="{A0323F19-6423-4FAF-9610-212F00A9A4F8}" presName="parTx" presStyleLbl="revTx" presStyleIdx="1" presStyleCnt="7">
        <dgm:presLayoutVars>
          <dgm:chMax val="0"/>
          <dgm:chPref val="0"/>
        </dgm:presLayoutVars>
      </dgm:prSet>
      <dgm:spPr/>
    </dgm:pt>
    <dgm:pt modelId="{F2487561-6067-4739-99C4-E0773C14F3BB}" type="pres">
      <dgm:prSet presAssocID="{676885B2-AA79-4291-9574-D81CFE81F529}" presName="sibTrans" presStyleCnt="0"/>
      <dgm:spPr/>
    </dgm:pt>
    <dgm:pt modelId="{92C6A396-85AD-4E61-80B6-4E00D980E098}" type="pres">
      <dgm:prSet presAssocID="{16FEEFD7-689C-491A-81A3-EF88A293C862}" presName="compNode" presStyleCnt="0"/>
      <dgm:spPr/>
    </dgm:pt>
    <dgm:pt modelId="{30C63B76-D7D5-4F1B-9366-01354C735503}" type="pres">
      <dgm:prSet presAssocID="{16FEEFD7-689C-491A-81A3-EF88A293C862}" presName="bgRect" presStyleLbl="bgShp" presStyleIdx="2" presStyleCnt="7"/>
      <dgm:spPr/>
    </dgm:pt>
    <dgm:pt modelId="{6D714043-4D8E-4324-B80B-363814F9B3F5}" type="pres">
      <dgm:prSet presAssocID="{16FEEFD7-689C-491A-81A3-EF88A293C86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er board"/>
        </a:ext>
      </dgm:extLst>
    </dgm:pt>
    <dgm:pt modelId="{D52C490E-0481-4465-8909-E8BFD45DAB9A}" type="pres">
      <dgm:prSet presAssocID="{16FEEFD7-689C-491A-81A3-EF88A293C862}" presName="spaceRect" presStyleCnt="0"/>
      <dgm:spPr/>
    </dgm:pt>
    <dgm:pt modelId="{977CABF6-7FE5-4E8D-A734-F1FA02EB6FCD}" type="pres">
      <dgm:prSet presAssocID="{16FEEFD7-689C-491A-81A3-EF88A293C862}" presName="parTx" presStyleLbl="revTx" presStyleIdx="2" presStyleCnt="7">
        <dgm:presLayoutVars>
          <dgm:chMax val="0"/>
          <dgm:chPref val="0"/>
        </dgm:presLayoutVars>
      </dgm:prSet>
      <dgm:spPr/>
    </dgm:pt>
    <dgm:pt modelId="{566AF44A-453C-4BEF-A28A-2CB5F1468295}" type="pres">
      <dgm:prSet presAssocID="{02A03450-3508-4EE1-ABDF-82D6055FD162}" presName="sibTrans" presStyleCnt="0"/>
      <dgm:spPr/>
    </dgm:pt>
    <dgm:pt modelId="{F1F75BD3-6BB2-4CCB-975B-27CCC911BAE2}" type="pres">
      <dgm:prSet presAssocID="{D8D531DF-1EDB-44C9-88FD-7E2BCD29960C}" presName="compNode" presStyleCnt="0"/>
      <dgm:spPr/>
    </dgm:pt>
    <dgm:pt modelId="{F2C2FDE6-7C27-4248-98D9-29E7190D9E26}" type="pres">
      <dgm:prSet presAssocID="{D8D531DF-1EDB-44C9-88FD-7E2BCD29960C}" presName="bgRect" presStyleLbl="bgShp" presStyleIdx="3" presStyleCnt="7"/>
      <dgm:spPr/>
    </dgm:pt>
    <dgm:pt modelId="{58FFBA25-8B6D-485C-AF41-96184FA3866E}" type="pres">
      <dgm:prSet presAssocID="{D8D531DF-1EDB-44C9-88FD-7E2BCD29960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21A9DE13-83AC-45E5-BEE0-77168D4E4DC5}" type="pres">
      <dgm:prSet presAssocID="{D8D531DF-1EDB-44C9-88FD-7E2BCD29960C}" presName="spaceRect" presStyleCnt="0"/>
      <dgm:spPr/>
    </dgm:pt>
    <dgm:pt modelId="{C3C14CE5-9A27-4A96-92A9-62082F66C56E}" type="pres">
      <dgm:prSet presAssocID="{D8D531DF-1EDB-44C9-88FD-7E2BCD29960C}" presName="parTx" presStyleLbl="revTx" presStyleIdx="3" presStyleCnt="7">
        <dgm:presLayoutVars>
          <dgm:chMax val="0"/>
          <dgm:chPref val="0"/>
        </dgm:presLayoutVars>
      </dgm:prSet>
      <dgm:spPr/>
    </dgm:pt>
    <dgm:pt modelId="{071DF559-EAB3-4F55-BC87-82C403D18372}" type="pres">
      <dgm:prSet presAssocID="{F86705CF-A730-41E8-8CDF-AE0246646B93}" presName="sibTrans" presStyleCnt="0"/>
      <dgm:spPr/>
    </dgm:pt>
    <dgm:pt modelId="{28D55199-6949-4FF4-968C-BB6C2586EE02}" type="pres">
      <dgm:prSet presAssocID="{23DB9A18-EB3A-4DF4-98B6-3F7C576973C4}" presName="compNode" presStyleCnt="0"/>
      <dgm:spPr/>
    </dgm:pt>
    <dgm:pt modelId="{56573097-C5E0-4B89-98A1-3E3C93A71D57}" type="pres">
      <dgm:prSet presAssocID="{23DB9A18-EB3A-4DF4-98B6-3F7C576973C4}" presName="bgRect" presStyleLbl="bgShp" presStyleIdx="4" presStyleCnt="7"/>
      <dgm:spPr/>
    </dgm:pt>
    <dgm:pt modelId="{179B2B47-A3F7-41EB-BE7C-97CCC98D3F85}" type="pres">
      <dgm:prSet presAssocID="{23DB9A18-EB3A-4DF4-98B6-3F7C576973C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7D7F45C-3782-484F-AF09-69561A7D76D2}" type="pres">
      <dgm:prSet presAssocID="{23DB9A18-EB3A-4DF4-98B6-3F7C576973C4}" presName="spaceRect" presStyleCnt="0"/>
      <dgm:spPr/>
    </dgm:pt>
    <dgm:pt modelId="{6A178043-3081-41E3-B470-4C2102BCBAEC}" type="pres">
      <dgm:prSet presAssocID="{23DB9A18-EB3A-4DF4-98B6-3F7C576973C4}" presName="parTx" presStyleLbl="revTx" presStyleIdx="4" presStyleCnt="7">
        <dgm:presLayoutVars>
          <dgm:chMax val="0"/>
          <dgm:chPref val="0"/>
        </dgm:presLayoutVars>
      </dgm:prSet>
      <dgm:spPr/>
    </dgm:pt>
    <dgm:pt modelId="{7753A6CB-A112-4564-905D-1177E2F4F48D}" type="pres">
      <dgm:prSet presAssocID="{61A05D36-746D-4A83-A73F-C1505A0FDAE5}" presName="sibTrans" presStyleCnt="0"/>
      <dgm:spPr/>
    </dgm:pt>
    <dgm:pt modelId="{1450E7B4-D580-4C02-BFF0-FE91ED2887CE}" type="pres">
      <dgm:prSet presAssocID="{059D76A7-22FC-457D-B3BE-5A076990F03F}" presName="compNode" presStyleCnt="0"/>
      <dgm:spPr/>
    </dgm:pt>
    <dgm:pt modelId="{50255734-AC6D-4F15-9C96-536E3133E5DB}" type="pres">
      <dgm:prSet presAssocID="{059D76A7-22FC-457D-B3BE-5A076990F03F}" presName="bgRect" presStyleLbl="bgShp" presStyleIdx="5" presStyleCnt="7"/>
      <dgm:spPr/>
    </dgm:pt>
    <dgm:pt modelId="{0CFE9632-58A5-4C02-9C6D-03C11050643B}" type="pres">
      <dgm:prSet presAssocID="{059D76A7-22FC-457D-B3BE-5A076990F03F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EB6E8EBA-8B40-494F-935B-BE0FA0A6F8E2}" type="pres">
      <dgm:prSet presAssocID="{059D76A7-22FC-457D-B3BE-5A076990F03F}" presName="spaceRect" presStyleCnt="0"/>
      <dgm:spPr/>
    </dgm:pt>
    <dgm:pt modelId="{C0BA5132-D91D-426C-A846-DFE0E3425959}" type="pres">
      <dgm:prSet presAssocID="{059D76A7-22FC-457D-B3BE-5A076990F03F}" presName="parTx" presStyleLbl="revTx" presStyleIdx="5" presStyleCnt="7">
        <dgm:presLayoutVars>
          <dgm:chMax val="0"/>
          <dgm:chPref val="0"/>
        </dgm:presLayoutVars>
      </dgm:prSet>
      <dgm:spPr/>
    </dgm:pt>
    <dgm:pt modelId="{62B60D9C-AA05-421C-ADBC-0082B5440238}" type="pres">
      <dgm:prSet presAssocID="{AA564D14-CAF0-4D4A-9471-0F9E02FF0DC5}" presName="sibTrans" presStyleCnt="0"/>
      <dgm:spPr/>
    </dgm:pt>
    <dgm:pt modelId="{FC1E3A4C-EC90-4217-AC48-D55392733390}" type="pres">
      <dgm:prSet presAssocID="{78E83403-6E75-476A-A268-D9F5EFF6E0E9}" presName="compNode" presStyleCnt="0"/>
      <dgm:spPr/>
    </dgm:pt>
    <dgm:pt modelId="{92913CAE-ED65-4CE2-A68C-032316E24833}" type="pres">
      <dgm:prSet presAssocID="{78E83403-6E75-476A-A268-D9F5EFF6E0E9}" presName="bgRect" presStyleLbl="bgShp" presStyleIdx="6" presStyleCnt="7"/>
      <dgm:spPr/>
    </dgm:pt>
    <dgm:pt modelId="{B13275EE-D4BD-4945-80E6-159553CBBE8A}" type="pres">
      <dgm:prSet presAssocID="{78E83403-6E75-476A-A268-D9F5EFF6E0E9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4E4D1A82-1A7A-4BC8-9BB5-B284E7B40436}" type="pres">
      <dgm:prSet presAssocID="{78E83403-6E75-476A-A268-D9F5EFF6E0E9}" presName="spaceRect" presStyleCnt="0"/>
      <dgm:spPr/>
    </dgm:pt>
    <dgm:pt modelId="{CF4A6EFF-65BC-428F-ACC0-7AA00AD1174B}" type="pres">
      <dgm:prSet presAssocID="{78E83403-6E75-476A-A268-D9F5EFF6E0E9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936F7214-8D73-427E-AF62-61CAACB68926}" type="presOf" srcId="{16FEEFD7-689C-491A-81A3-EF88A293C862}" destId="{977CABF6-7FE5-4E8D-A734-F1FA02EB6FCD}" srcOrd="0" destOrd="0" presId="urn:microsoft.com/office/officeart/2018/2/layout/IconVerticalSolidList"/>
    <dgm:cxn modelId="{3BB7E738-6553-4D4D-B2AC-4A769E2AE382}" srcId="{3925E2FE-BDFA-4137-AE42-47CE1337E962}" destId="{16FEEFD7-689C-491A-81A3-EF88A293C862}" srcOrd="2" destOrd="0" parTransId="{EDBC0F6C-ACA7-4E83-9FB4-97D1745FE4FB}" sibTransId="{02A03450-3508-4EE1-ABDF-82D6055FD162}"/>
    <dgm:cxn modelId="{3F1D094D-4E9B-4141-A695-E8BEA526542B}" type="presOf" srcId="{D8D531DF-1EDB-44C9-88FD-7E2BCD29960C}" destId="{C3C14CE5-9A27-4A96-92A9-62082F66C56E}" srcOrd="0" destOrd="0" presId="urn:microsoft.com/office/officeart/2018/2/layout/IconVerticalSolidList"/>
    <dgm:cxn modelId="{F325FA74-3D1C-40DE-BE7D-7EF351D73FAD}" type="presOf" srcId="{3925E2FE-BDFA-4137-AE42-47CE1337E962}" destId="{8C1C0A11-18E4-48FE-8EC4-6B9C64F06392}" srcOrd="0" destOrd="0" presId="urn:microsoft.com/office/officeart/2018/2/layout/IconVerticalSolidList"/>
    <dgm:cxn modelId="{8975DB83-A03D-4A57-A49B-202E7561CCF0}" type="presOf" srcId="{059D76A7-22FC-457D-B3BE-5A076990F03F}" destId="{C0BA5132-D91D-426C-A846-DFE0E3425959}" srcOrd="0" destOrd="0" presId="urn:microsoft.com/office/officeart/2018/2/layout/IconVerticalSolidList"/>
    <dgm:cxn modelId="{43966485-04D8-48E0-928A-7F2F4ACC1576}" srcId="{3925E2FE-BDFA-4137-AE42-47CE1337E962}" destId="{23DB9A18-EB3A-4DF4-98B6-3F7C576973C4}" srcOrd="4" destOrd="0" parTransId="{28AAA89D-316D-4FE9-BE95-F844D265ED61}" sibTransId="{61A05D36-746D-4A83-A73F-C1505A0FDAE5}"/>
    <dgm:cxn modelId="{416CBB97-7769-4802-B464-9169D64D4A5C}" type="presOf" srcId="{78E83403-6E75-476A-A268-D9F5EFF6E0E9}" destId="{CF4A6EFF-65BC-428F-ACC0-7AA00AD1174B}" srcOrd="0" destOrd="0" presId="urn:microsoft.com/office/officeart/2018/2/layout/IconVerticalSolidList"/>
    <dgm:cxn modelId="{298FDD98-C924-4E9C-B709-895CE4325160}" type="presOf" srcId="{A0323F19-6423-4FAF-9610-212F00A9A4F8}" destId="{42305EA0-195B-4B28-AEB4-AFC4D3EE2BEA}" srcOrd="0" destOrd="0" presId="urn:microsoft.com/office/officeart/2018/2/layout/IconVerticalSolidList"/>
    <dgm:cxn modelId="{10F0C9B6-402B-4B2E-A8C0-3BB6F6DD37CE}" srcId="{3925E2FE-BDFA-4137-AE42-47CE1337E962}" destId="{D8D531DF-1EDB-44C9-88FD-7E2BCD29960C}" srcOrd="3" destOrd="0" parTransId="{B41E05C7-37C0-4E0A-9615-241B803FC316}" sibTransId="{F86705CF-A730-41E8-8CDF-AE0246646B93}"/>
    <dgm:cxn modelId="{3C5346CA-C043-4880-8C70-BB93278B572C}" srcId="{3925E2FE-BDFA-4137-AE42-47CE1337E962}" destId="{E405629A-B7B6-4645-B68E-20BD9D4442D4}" srcOrd="0" destOrd="0" parTransId="{E387CDC6-AA3F-440C-B9BF-76365C049C65}" sibTransId="{F98BA2F6-92C2-47D7-A3AA-0233FFB3CC02}"/>
    <dgm:cxn modelId="{F7AEDBD9-E191-44CD-97B3-6C5E28B70686}" srcId="{3925E2FE-BDFA-4137-AE42-47CE1337E962}" destId="{059D76A7-22FC-457D-B3BE-5A076990F03F}" srcOrd="5" destOrd="0" parTransId="{FB4E8F51-4BB2-4EBA-8810-6EB1E5D439D3}" sibTransId="{AA564D14-CAF0-4D4A-9471-0F9E02FF0DC5}"/>
    <dgm:cxn modelId="{80E013DC-5819-47C5-97B2-8BC6ACAF64DB}" type="presOf" srcId="{23DB9A18-EB3A-4DF4-98B6-3F7C576973C4}" destId="{6A178043-3081-41E3-B470-4C2102BCBAEC}" srcOrd="0" destOrd="0" presId="urn:microsoft.com/office/officeart/2018/2/layout/IconVerticalSolidList"/>
    <dgm:cxn modelId="{02DD05E4-3A13-4F97-813E-FDE2DF3BBAFD}" srcId="{3925E2FE-BDFA-4137-AE42-47CE1337E962}" destId="{A0323F19-6423-4FAF-9610-212F00A9A4F8}" srcOrd="1" destOrd="0" parTransId="{F737DD12-1AC5-40D5-A385-48535D77021B}" sibTransId="{676885B2-AA79-4291-9574-D81CFE81F529}"/>
    <dgm:cxn modelId="{141167E8-7C7E-4BC9-B97C-A721638B52F7}" type="presOf" srcId="{E405629A-B7B6-4645-B68E-20BD9D4442D4}" destId="{26B65EA5-E437-448B-8FE0-4DCB83539D7F}" srcOrd="0" destOrd="0" presId="urn:microsoft.com/office/officeart/2018/2/layout/IconVerticalSolidList"/>
    <dgm:cxn modelId="{00F732EF-B42E-4174-8513-6A6D1CDA175C}" srcId="{3925E2FE-BDFA-4137-AE42-47CE1337E962}" destId="{78E83403-6E75-476A-A268-D9F5EFF6E0E9}" srcOrd="6" destOrd="0" parTransId="{75B553E4-DE4E-4FE9-8573-F49E8884EF85}" sibTransId="{23A1B748-35D6-465A-A1B5-A8076C392F2F}"/>
    <dgm:cxn modelId="{BB02B18C-2D1D-48D9-BA9B-A91EE6E637D7}" type="presParOf" srcId="{8C1C0A11-18E4-48FE-8EC4-6B9C64F06392}" destId="{1E45A0EC-FFEC-49B7-A6DA-6A4A95337B63}" srcOrd="0" destOrd="0" presId="urn:microsoft.com/office/officeart/2018/2/layout/IconVerticalSolidList"/>
    <dgm:cxn modelId="{FC3D06A2-30E3-4DE5-95E5-10E021726A2B}" type="presParOf" srcId="{1E45A0EC-FFEC-49B7-A6DA-6A4A95337B63}" destId="{4F203E36-B43F-4B73-8455-F2B8EFC76B4E}" srcOrd="0" destOrd="0" presId="urn:microsoft.com/office/officeart/2018/2/layout/IconVerticalSolidList"/>
    <dgm:cxn modelId="{B2D3F6EA-7518-4F65-B5FB-384CCD787ACE}" type="presParOf" srcId="{1E45A0EC-FFEC-49B7-A6DA-6A4A95337B63}" destId="{30F7279D-C699-490C-8AC0-0B407775A268}" srcOrd="1" destOrd="0" presId="urn:microsoft.com/office/officeart/2018/2/layout/IconVerticalSolidList"/>
    <dgm:cxn modelId="{0E8D015D-0A3D-4C1C-8641-480061B7831C}" type="presParOf" srcId="{1E45A0EC-FFEC-49B7-A6DA-6A4A95337B63}" destId="{898FAF47-9343-403C-8CFC-79CBDA765F1C}" srcOrd="2" destOrd="0" presId="urn:microsoft.com/office/officeart/2018/2/layout/IconVerticalSolidList"/>
    <dgm:cxn modelId="{3C74F1B8-275B-47D5-B5D0-6EF135C6EBDE}" type="presParOf" srcId="{1E45A0EC-FFEC-49B7-A6DA-6A4A95337B63}" destId="{26B65EA5-E437-448B-8FE0-4DCB83539D7F}" srcOrd="3" destOrd="0" presId="urn:microsoft.com/office/officeart/2018/2/layout/IconVerticalSolidList"/>
    <dgm:cxn modelId="{80B12E26-5790-45E5-8A18-166D735FC82F}" type="presParOf" srcId="{8C1C0A11-18E4-48FE-8EC4-6B9C64F06392}" destId="{87E7FF57-FFB6-4BD7-9B72-A87683802B0D}" srcOrd="1" destOrd="0" presId="urn:microsoft.com/office/officeart/2018/2/layout/IconVerticalSolidList"/>
    <dgm:cxn modelId="{A3D6048C-FFE0-4EDD-BA5B-D9A9A141603B}" type="presParOf" srcId="{8C1C0A11-18E4-48FE-8EC4-6B9C64F06392}" destId="{6BC17099-A719-4BCA-AA0E-8F1454222530}" srcOrd="2" destOrd="0" presId="urn:microsoft.com/office/officeart/2018/2/layout/IconVerticalSolidList"/>
    <dgm:cxn modelId="{E1155A74-8A02-479C-95B1-110055E0AFEA}" type="presParOf" srcId="{6BC17099-A719-4BCA-AA0E-8F1454222530}" destId="{9751F8C3-ED33-4683-813F-5107F6B96559}" srcOrd="0" destOrd="0" presId="urn:microsoft.com/office/officeart/2018/2/layout/IconVerticalSolidList"/>
    <dgm:cxn modelId="{EE81B5A4-AD6F-4026-9531-F6B9555C8C13}" type="presParOf" srcId="{6BC17099-A719-4BCA-AA0E-8F1454222530}" destId="{55581AD4-12E7-4ED4-851D-D2578A5A2F86}" srcOrd="1" destOrd="0" presId="urn:microsoft.com/office/officeart/2018/2/layout/IconVerticalSolidList"/>
    <dgm:cxn modelId="{EB59131E-948D-463C-9CE2-A3C976D19309}" type="presParOf" srcId="{6BC17099-A719-4BCA-AA0E-8F1454222530}" destId="{E7F41C20-F5D0-4A73-B875-DE3FD92863E4}" srcOrd="2" destOrd="0" presId="urn:microsoft.com/office/officeart/2018/2/layout/IconVerticalSolidList"/>
    <dgm:cxn modelId="{CE154470-5198-404F-86BC-FC9279D45D65}" type="presParOf" srcId="{6BC17099-A719-4BCA-AA0E-8F1454222530}" destId="{42305EA0-195B-4B28-AEB4-AFC4D3EE2BEA}" srcOrd="3" destOrd="0" presId="urn:microsoft.com/office/officeart/2018/2/layout/IconVerticalSolidList"/>
    <dgm:cxn modelId="{63C9666A-5A9E-4DE8-BCA7-4A9C3643BF76}" type="presParOf" srcId="{8C1C0A11-18E4-48FE-8EC4-6B9C64F06392}" destId="{F2487561-6067-4739-99C4-E0773C14F3BB}" srcOrd="3" destOrd="0" presId="urn:microsoft.com/office/officeart/2018/2/layout/IconVerticalSolidList"/>
    <dgm:cxn modelId="{1E8510FC-3B54-4BAB-9C72-7B432F0AF0C4}" type="presParOf" srcId="{8C1C0A11-18E4-48FE-8EC4-6B9C64F06392}" destId="{92C6A396-85AD-4E61-80B6-4E00D980E098}" srcOrd="4" destOrd="0" presId="urn:microsoft.com/office/officeart/2018/2/layout/IconVerticalSolidList"/>
    <dgm:cxn modelId="{69171471-D742-4CFB-935A-AF84EFE2F868}" type="presParOf" srcId="{92C6A396-85AD-4E61-80B6-4E00D980E098}" destId="{30C63B76-D7D5-4F1B-9366-01354C735503}" srcOrd="0" destOrd="0" presId="urn:microsoft.com/office/officeart/2018/2/layout/IconVerticalSolidList"/>
    <dgm:cxn modelId="{4772E2D7-E9EE-47AF-9043-D93F858B6FED}" type="presParOf" srcId="{92C6A396-85AD-4E61-80B6-4E00D980E098}" destId="{6D714043-4D8E-4324-B80B-363814F9B3F5}" srcOrd="1" destOrd="0" presId="urn:microsoft.com/office/officeart/2018/2/layout/IconVerticalSolidList"/>
    <dgm:cxn modelId="{B1243699-2202-46E3-9C01-677CA50581B8}" type="presParOf" srcId="{92C6A396-85AD-4E61-80B6-4E00D980E098}" destId="{D52C490E-0481-4465-8909-E8BFD45DAB9A}" srcOrd="2" destOrd="0" presId="urn:microsoft.com/office/officeart/2018/2/layout/IconVerticalSolidList"/>
    <dgm:cxn modelId="{BD911210-45BB-44F3-85F5-85472BDAEB95}" type="presParOf" srcId="{92C6A396-85AD-4E61-80B6-4E00D980E098}" destId="{977CABF6-7FE5-4E8D-A734-F1FA02EB6FCD}" srcOrd="3" destOrd="0" presId="urn:microsoft.com/office/officeart/2018/2/layout/IconVerticalSolidList"/>
    <dgm:cxn modelId="{AF30DAE1-2215-45F2-AC23-3E94AE1F519F}" type="presParOf" srcId="{8C1C0A11-18E4-48FE-8EC4-6B9C64F06392}" destId="{566AF44A-453C-4BEF-A28A-2CB5F1468295}" srcOrd="5" destOrd="0" presId="urn:microsoft.com/office/officeart/2018/2/layout/IconVerticalSolidList"/>
    <dgm:cxn modelId="{91B7EB8F-7B04-4305-B8B6-4D839708CC84}" type="presParOf" srcId="{8C1C0A11-18E4-48FE-8EC4-6B9C64F06392}" destId="{F1F75BD3-6BB2-4CCB-975B-27CCC911BAE2}" srcOrd="6" destOrd="0" presId="urn:microsoft.com/office/officeart/2018/2/layout/IconVerticalSolidList"/>
    <dgm:cxn modelId="{D52BEBFD-F6B0-4A17-8EB2-2B9C77992314}" type="presParOf" srcId="{F1F75BD3-6BB2-4CCB-975B-27CCC911BAE2}" destId="{F2C2FDE6-7C27-4248-98D9-29E7190D9E26}" srcOrd="0" destOrd="0" presId="urn:microsoft.com/office/officeart/2018/2/layout/IconVerticalSolidList"/>
    <dgm:cxn modelId="{095D2314-5EFD-4936-BEC9-DF90A0290F20}" type="presParOf" srcId="{F1F75BD3-6BB2-4CCB-975B-27CCC911BAE2}" destId="{58FFBA25-8B6D-485C-AF41-96184FA3866E}" srcOrd="1" destOrd="0" presId="urn:microsoft.com/office/officeart/2018/2/layout/IconVerticalSolidList"/>
    <dgm:cxn modelId="{EB8C8EBC-A8D6-4C41-ACEE-257935FD448C}" type="presParOf" srcId="{F1F75BD3-6BB2-4CCB-975B-27CCC911BAE2}" destId="{21A9DE13-83AC-45E5-BEE0-77168D4E4DC5}" srcOrd="2" destOrd="0" presId="urn:microsoft.com/office/officeart/2018/2/layout/IconVerticalSolidList"/>
    <dgm:cxn modelId="{83AFE294-D403-4873-972C-289B72E5D722}" type="presParOf" srcId="{F1F75BD3-6BB2-4CCB-975B-27CCC911BAE2}" destId="{C3C14CE5-9A27-4A96-92A9-62082F66C56E}" srcOrd="3" destOrd="0" presId="urn:microsoft.com/office/officeart/2018/2/layout/IconVerticalSolidList"/>
    <dgm:cxn modelId="{24F5A68D-5816-4C68-A07E-DD88E183D431}" type="presParOf" srcId="{8C1C0A11-18E4-48FE-8EC4-6B9C64F06392}" destId="{071DF559-EAB3-4F55-BC87-82C403D18372}" srcOrd="7" destOrd="0" presId="urn:microsoft.com/office/officeart/2018/2/layout/IconVerticalSolidList"/>
    <dgm:cxn modelId="{3A4528FC-08FA-465B-9164-95841CCD94DE}" type="presParOf" srcId="{8C1C0A11-18E4-48FE-8EC4-6B9C64F06392}" destId="{28D55199-6949-4FF4-968C-BB6C2586EE02}" srcOrd="8" destOrd="0" presId="urn:microsoft.com/office/officeart/2018/2/layout/IconVerticalSolidList"/>
    <dgm:cxn modelId="{4B00027D-D919-41B4-BBB7-7ADA1C9AC8B0}" type="presParOf" srcId="{28D55199-6949-4FF4-968C-BB6C2586EE02}" destId="{56573097-C5E0-4B89-98A1-3E3C93A71D57}" srcOrd="0" destOrd="0" presId="urn:microsoft.com/office/officeart/2018/2/layout/IconVerticalSolidList"/>
    <dgm:cxn modelId="{3EE294B1-4A44-49B2-B381-057209825A51}" type="presParOf" srcId="{28D55199-6949-4FF4-968C-BB6C2586EE02}" destId="{179B2B47-A3F7-41EB-BE7C-97CCC98D3F85}" srcOrd="1" destOrd="0" presId="urn:microsoft.com/office/officeart/2018/2/layout/IconVerticalSolidList"/>
    <dgm:cxn modelId="{EDC5437B-758F-4418-9295-4AB2854720D4}" type="presParOf" srcId="{28D55199-6949-4FF4-968C-BB6C2586EE02}" destId="{C7D7F45C-3782-484F-AF09-69561A7D76D2}" srcOrd="2" destOrd="0" presId="urn:microsoft.com/office/officeart/2018/2/layout/IconVerticalSolidList"/>
    <dgm:cxn modelId="{84F093BB-253B-4582-90E6-FAE2042955C4}" type="presParOf" srcId="{28D55199-6949-4FF4-968C-BB6C2586EE02}" destId="{6A178043-3081-41E3-B470-4C2102BCBAEC}" srcOrd="3" destOrd="0" presId="urn:microsoft.com/office/officeart/2018/2/layout/IconVerticalSolidList"/>
    <dgm:cxn modelId="{2F637879-C21D-44CC-85B1-A891EBC1ADE1}" type="presParOf" srcId="{8C1C0A11-18E4-48FE-8EC4-6B9C64F06392}" destId="{7753A6CB-A112-4564-905D-1177E2F4F48D}" srcOrd="9" destOrd="0" presId="urn:microsoft.com/office/officeart/2018/2/layout/IconVerticalSolidList"/>
    <dgm:cxn modelId="{A1743098-7629-4266-9BC0-C81C3BA4B055}" type="presParOf" srcId="{8C1C0A11-18E4-48FE-8EC4-6B9C64F06392}" destId="{1450E7B4-D580-4C02-BFF0-FE91ED2887CE}" srcOrd="10" destOrd="0" presId="urn:microsoft.com/office/officeart/2018/2/layout/IconVerticalSolidList"/>
    <dgm:cxn modelId="{E02642F2-3801-4AF3-B7E5-B4B88174E63D}" type="presParOf" srcId="{1450E7B4-D580-4C02-BFF0-FE91ED2887CE}" destId="{50255734-AC6D-4F15-9C96-536E3133E5DB}" srcOrd="0" destOrd="0" presId="urn:microsoft.com/office/officeart/2018/2/layout/IconVerticalSolidList"/>
    <dgm:cxn modelId="{44523F47-9AED-450A-A3DF-6ABA344A846B}" type="presParOf" srcId="{1450E7B4-D580-4C02-BFF0-FE91ED2887CE}" destId="{0CFE9632-58A5-4C02-9C6D-03C11050643B}" srcOrd="1" destOrd="0" presId="urn:microsoft.com/office/officeart/2018/2/layout/IconVerticalSolidList"/>
    <dgm:cxn modelId="{757BB93E-FDC7-4A24-868D-76DF13A9DFCB}" type="presParOf" srcId="{1450E7B4-D580-4C02-BFF0-FE91ED2887CE}" destId="{EB6E8EBA-8B40-494F-935B-BE0FA0A6F8E2}" srcOrd="2" destOrd="0" presId="urn:microsoft.com/office/officeart/2018/2/layout/IconVerticalSolidList"/>
    <dgm:cxn modelId="{8C4743A6-2C48-4658-B84C-941589E4C986}" type="presParOf" srcId="{1450E7B4-D580-4C02-BFF0-FE91ED2887CE}" destId="{C0BA5132-D91D-426C-A846-DFE0E3425959}" srcOrd="3" destOrd="0" presId="urn:microsoft.com/office/officeart/2018/2/layout/IconVerticalSolidList"/>
    <dgm:cxn modelId="{66208424-F29A-4252-BA64-0E7A56FE5527}" type="presParOf" srcId="{8C1C0A11-18E4-48FE-8EC4-6B9C64F06392}" destId="{62B60D9C-AA05-421C-ADBC-0082B5440238}" srcOrd="11" destOrd="0" presId="urn:microsoft.com/office/officeart/2018/2/layout/IconVerticalSolidList"/>
    <dgm:cxn modelId="{7D6600D1-2522-43A5-B4ED-DAFEEABBBBF3}" type="presParOf" srcId="{8C1C0A11-18E4-48FE-8EC4-6B9C64F06392}" destId="{FC1E3A4C-EC90-4217-AC48-D55392733390}" srcOrd="12" destOrd="0" presId="urn:microsoft.com/office/officeart/2018/2/layout/IconVerticalSolidList"/>
    <dgm:cxn modelId="{7C3B10E4-9BA7-4CEC-8CD7-80C71E47648C}" type="presParOf" srcId="{FC1E3A4C-EC90-4217-AC48-D55392733390}" destId="{92913CAE-ED65-4CE2-A68C-032316E24833}" srcOrd="0" destOrd="0" presId="urn:microsoft.com/office/officeart/2018/2/layout/IconVerticalSolidList"/>
    <dgm:cxn modelId="{5698609C-F537-40E1-8906-EB2B01DF76F7}" type="presParOf" srcId="{FC1E3A4C-EC90-4217-AC48-D55392733390}" destId="{B13275EE-D4BD-4945-80E6-159553CBBE8A}" srcOrd="1" destOrd="0" presId="urn:microsoft.com/office/officeart/2018/2/layout/IconVerticalSolidList"/>
    <dgm:cxn modelId="{3BB61793-EF33-4F14-B017-83CC61F56271}" type="presParOf" srcId="{FC1E3A4C-EC90-4217-AC48-D55392733390}" destId="{4E4D1A82-1A7A-4BC8-9BB5-B284E7B40436}" srcOrd="2" destOrd="0" presId="urn:microsoft.com/office/officeart/2018/2/layout/IconVerticalSolidList"/>
    <dgm:cxn modelId="{C9774403-28DF-4330-8648-0F678230EF61}" type="presParOf" srcId="{FC1E3A4C-EC90-4217-AC48-D55392733390}" destId="{CF4A6EFF-65BC-428F-ACC0-7AA00AD117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16D8A30-7515-428F-A8D5-252351FDDA24}" type="doc">
      <dgm:prSet loTypeId="urn:microsoft.com/office/officeart/2005/8/layout/hierarchy5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AE09A6-B1BF-4775-ACEA-FCFC9F4D415C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Arduino</a:t>
          </a:r>
          <a:endParaRPr lang="en-US"/>
        </a:p>
      </dgm:t>
    </dgm:pt>
    <dgm:pt modelId="{BE6F6F26-9A24-4B0B-929D-BD12CADB9169}" type="parTrans" cxnId="{700CC5AE-BE3B-4575-A36F-D23A2939B468}">
      <dgm:prSet/>
      <dgm:spPr/>
      <dgm:t>
        <a:bodyPr/>
        <a:lstStyle/>
        <a:p>
          <a:endParaRPr lang="en-US"/>
        </a:p>
      </dgm:t>
    </dgm:pt>
    <dgm:pt modelId="{639539DF-E919-4584-A230-05125736FAE9}" type="sibTrans" cxnId="{700CC5AE-BE3B-4575-A36F-D23A2939B468}">
      <dgm:prSet/>
      <dgm:spPr/>
      <dgm:t>
        <a:bodyPr/>
        <a:lstStyle/>
        <a:p>
          <a:endParaRPr lang="en-US"/>
        </a:p>
      </dgm:t>
    </dgm:pt>
    <dgm:pt modelId="{B5797BE8-7D36-4817-A25A-D108607AADA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Ask Server For Audio</a:t>
          </a:r>
          <a:r>
            <a:rPr lang="en-US"/>
            <a:t>(Android)</a:t>
          </a:r>
        </a:p>
      </dgm:t>
    </dgm:pt>
    <dgm:pt modelId="{C0C452F8-A16D-4C83-9C8C-8475EC90AA26}" type="parTrans" cxnId="{EB289392-2010-47D6-B93F-DA57A3AFE13E}">
      <dgm:prSet/>
      <dgm:spPr/>
      <dgm:t>
        <a:bodyPr/>
        <a:lstStyle/>
        <a:p>
          <a:endParaRPr lang="en-US"/>
        </a:p>
      </dgm:t>
    </dgm:pt>
    <dgm:pt modelId="{F4A832BC-9B1A-4F59-9EE8-EFEF03D9B842}" type="sibTrans" cxnId="{EB289392-2010-47D6-B93F-DA57A3AFE13E}">
      <dgm:prSet/>
      <dgm:spPr/>
    </dgm:pt>
    <dgm:pt modelId="{9B943308-4AD9-47A4-B673-CEB68ACA630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Process Audio File</a:t>
          </a:r>
        </a:p>
      </dgm:t>
    </dgm:pt>
    <dgm:pt modelId="{6E13E13D-3292-4694-AF13-F57B284BDA38}" type="parTrans" cxnId="{5AF9EDE8-E8BC-48A9-AB89-4694FEB0261F}">
      <dgm:prSet/>
      <dgm:spPr/>
      <dgm:t>
        <a:bodyPr/>
        <a:lstStyle/>
        <a:p>
          <a:endParaRPr lang="en-US"/>
        </a:p>
      </dgm:t>
    </dgm:pt>
    <dgm:pt modelId="{831C57FA-C1FC-443F-B2D4-7D79C430AE1F}" type="sibTrans" cxnId="{5AF9EDE8-E8BC-48A9-AB89-4694FEB0261F}">
      <dgm:prSet/>
      <dgm:spPr/>
    </dgm:pt>
    <dgm:pt modelId="{A02A7991-E55C-4B3F-BBE2-BA62944CB65E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Send Audio</a:t>
          </a:r>
        </a:p>
      </dgm:t>
    </dgm:pt>
    <dgm:pt modelId="{FCB63C9A-EA70-4C82-AACF-4D7CA099F74E}" type="parTrans" cxnId="{8DA65304-546C-4A1F-9BE5-98F3B7B05036}">
      <dgm:prSet/>
      <dgm:spPr/>
      <dgm:t>
        <a:bodyPr/>
        <a:lstStyle/>
        <a:p>
          <a:endParaRPr lang="en-US"/>
        </a:p>
      </dgm:t>
    </dgm:pt>
    <dgm:pt modelId="{FA9083E8-9EFE-4F8F-9FDF-0762B4C3D398}" type="sibTrans" cxnId="{8DA65304-546C-4A1F-9BE5-98F3B7B05036}">
      <dgm:prSet/>
      <dgm:spPr/>
    </dgm:pt>
    <dgm:pt modelId="{879F40C0-EA62-45F0-9A68-18725936B1B4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Convert Audio for Android</a:t>
          </a:r>
          <a:endParaRPr lang="en-US"/>
        </a:p>
      </dgm:t>
    </dgm:pt>
    <dgm:pt modelId="{84530F2B-C32A-4323-8FB7-9752EC531515}" type="parTrans" cxnId="{57214A34-029E-41DA-A786-6E2081DE8EF5}">
      <dgm:prSet/>
      <dgm:spPr/>
      <dgm:t>
        <a:bodyPr/>
        <a:lstStyle/>
        <a:p>
          <a:endParaRPr lang="en-US"/>
        </a:p>
      </dgm:t>
    </dgm:pt>
    <dgm:pt modelId="{D7462AE2-AD48-4A2B-93BD-36622D29F8DA}" type="sibTrans" cxnId="{57214A34-029E-41DA-A786-6E2081DE8EF5}">
      <dgm:prSet/>
      <dgm:spPr/>
    </dgm:pt>
    <dgm:pt modelId="{4BE55AA7-33F7-46F6-BC6E-6ABCE429B81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Take Photo</a:t>
          </a:r>
        </a:p>
      </dgm:t>
    </dgm:pt>
    <dgm:pt modelId="{89FAAC6D-58FB-4EB5-9D3D-20551352B651}" type="parTrans" cxnId="{28133F61-D2DD-42A4-B1B6-80817BD404A9}">
      <dgm:prSet/>
      <dgm:spPr/>
      <dgm:t>
        <a:bodyPr/>
        <a:lstStyle/>
        <a:p>
          <a:endParaRPr lang="en-US"/>
        </a:p>
      </dgm:t>
    </dgm:pt>
    <dgm:pt modelId="{49DFCE3F-D120-476E-BAAC-B3FE55137DB5}" type="sibTrans" cxnId="{28133F61-D2DD-42A4-B1B6-80817BD404A9}">
      <dgm:prSet/>
      <dgm:spPr/>
    </dgm:pt>
    <dgm:pt modelId="{E62CD0E8-0128-43D0-BD7F-1B6045C8EC83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Play Audio</a:t>
          </a:r>
        </a:p>
      </dgm:t>
    </dgm:pt>
    <dgm:pt modelId="{089ABDE5-88C2-4D7F-A062-81C5C6DA5521}" type="parTrans" cxnId="{E88EF8A6-3B84-4AF3-8FB0-B8892D987F25}">
      <dgm:prSet/>
      <dgm:spPr/>
      <dgm:t>
        <a:bodyPr/>
        <a:lstStyle/>
        <a:p>
          <a:endParaRPr lang="en-US"/>
        </a:p>
      </dgm:t>
    </dgm:pt>
    <dgm:pt modelId="{8702777F-F0A1-4395-B87A-B430B374887A}" type="sibTrans" cxnId="{E88EF8A6-3B84-4AF3-8FB0-B8892D987F25}">
      <dgm:prSet/>
      <dgm:spPr/>
    </dgm:pt>
    <dgm:pt modelId="{4B9A59F7-3E07-4C1F-B43D-D4BC16835732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Upload Button</a:t>
          </a:r>
        </a:p>
      </dgm:t>
    </dgm:pt>
    <dgm:pt modelId="{ABD7C57C-CAF0-48A3-9131-C49FE8A3DB1C}" type="parTrans" cxnId="{4FCD8BFA-CE2A-4369-AEFF-070847866BCB}">
      <dgm:prSet/>
      <dgm:spPr/>
      <dgm:t>
        <a:bodyPr/>
        <a:lstStyle/>
        <a:p>
          <a:endParaRPr lang="en-US"/>
        </a:p>
      </dgm:t>
    </dgm:pt>
    <dgm:pt modelId="{9967829C-C3B2-4FB7-A717-183EE942D511}" type="sibTrans" cxnId="{4FCD8BFA-CE2A-4369-AEFF-070847866BCB}">
      <dgm:prSet/>
      <dgm:spPr/>
    </dgm:pt>
    <dgm:pt modelId="{18C2B302-F1EC-4CF4-81BE-67703D75DE78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Go to Homepage Button</a:t>
          </a:r>
          <a:endParaRPr lang="en-US"/>
        </a:p>
      </dgm:t>
    </dgm:pt>
    <dgm:pt modelId="{D7E190CB-DD64-4C9C-81C4-C193D8A3F467}" type="parTrans" cxnId="{615D052F-40E1-4B49-BACE-A7A3FBA0C1FF}">
      <dgm:prSet/>
      <dgm:spPr/>
      <dgm:t>
        <a:bodyPr/>
        <a:lstStyle/>
        <a:p>
          <a:endParaRPr lang="en-US"/>
        </a:p>
      </dgm:t>
    </dgm:pt>
    <dgm:pt modelId="{8CB6F2C4-E967-4B27-94FE-F73A7B1C6729}" type="sibTrans" cxnId="{615D052F-40E1-4B49-BACE-A7A3FBA0C1FF}">
      <dgm:prSet/>
      <dgm:spPr/>
    </dgm:pt>
    <dgm:pt modelId="{3A21D6B2-1837-41BB-BDEC-DF3D24C68460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Run Audio</a:t>
          </a:r>
        </a:p>
      </dgm:t>
    </dgm:pt>
    <dgm:pt modelId="{5D1A9105-B581-4A68-8D7E-751047D121D1}" type="parTrans" cxnId="{BABA05DC-C6C2-42DD-A9E9-3A5258E712C6}">
      <dgm:prSet/>
      <dgm:spPr/>
      <dgm:t>
        <a:bodyPr/>
        <a:lstStyle/>
        <a:p>
          <a:endParaRPr lang="en-US"/>
        </a:p>
      </dgm:t>
    </dgm:pt>
    <dgm:pt modelId="{612E93DD-04BE-40AB-A0A0-FEED88503A5B}" type="sibTrans" cxnId="{BABA05DC-C6C2-42DD-A9E9-3A5258E712C6}">
      <dgm:prSet/>
      <dgm:spPr/>
    </dgm:pt>
    <dgm:pt modelId="{08094613-D456-4692-BC9B-CE13B602F5B8}">
      <dgm:prSet phldr="0"/>
      <dgm:spPr/>
      <dgm:t>
        <a:bodyPr/>
        <a:lstStyle/>
        <a:p>
          <a:r>
            <a:rPr lang="en-US"/>
            <a:t>Send Completion Response</a:t>
          </a:r>
        </a:p>
      </dgm:t>
    </dgm:pt>
    <dgm:pt modelId="{966E0A7F-15FE-40EE-B318-035B8EC1BE36}" type="parTrans" cxnId="{091D6EF0-BB36-4A31-8D7E-CD0D07B1DAC8}">
      <dgm:prSet/>
      <dgm:spPr/>
      <dgm:t>
        <a:bodyPr/>
        <a:lstStyle/>
        <a:p>
          <a:endParaRPr lang="en-US"/>
        </a:p>
      </dgm:t>
    </dgm:pt>
    <dgm:pt modelId="{9DA90AF2-699A-4E78-9DD5-45AA99EDC49D}" type="sibTrans" cxnId="{091D6EF0-BB36-4A31-8D7E-CD0D07B1DAC8}">
      <dgm:prSet/>
      <dgm:spPr/>
    </dgm:pt>
    <dgm:pt modelId="{09C81DAD-7128-41DA-8A12-6B2E2E761762}">
      <dgm:prSet phldr="0"/>
      <dgm:spPr/>
      <dgm:t>
        <a:bodyPr/>
        <a:lstStyle/>
        <a:p>
          <a:pPr rtl="0"/>
          <a:r>
            <a:rPr lang="en-US"/>
            <a:t>Send Image to Server(Android)</a:t>
          </a:r>
        </a:p>
      </dgm:t>
    </dgm:pt>
    <dgm:pt modelId="{7D407896-0737-453B-8F79-D299EECEC62B}" type="parTrans" cxnId="{5690AE00-849C-40D2-AAFE-E651D9BAAB1B}">
      <dgm:prSet/>
      <dgm:spPr/>
      <dgm:t>
        <a:bodyPr/>
        <a:lstStyle/>
        <a:p>
          <a:endParaRPr lang="en-US"/>
        </a:p>
      </dgm:t>
    </dgm:pt>
    <dgm:pt modelId="{5C0274B2-3128-4F6A-B604-8CC7883C1638}" type="sibTrans" cxnId="{5690AE00-849C-40D2-AAFE-E651D9BAAB1B}">
      <dgm:prSet/>
      <dgm:spPr/>
    </dgm:pt>
    <dgm:pt modelId="{B2637290-949D-4E22-BA11-6F753CE113C3}">
      <dgm:prSet phldr="0"/>
      <dgm:spPr/>
      <dgm:t>
        <a:bodyPr/>
        <a:lstStyle/>
        <a:p>
          <a:r>
            <a:rPr lang="en-US"/>
            <a:t>Process Image</a:t>
          </a:r>
        </a:p>
      </dgm:t>
    </dgm:pt>
    <dgm:pt modelId="{5C11B4F7-1B6A-45B6-8812-432E98F7D775}" type="parTrans" cxnId="{C4BC1D93-13BB-4BFF-BF03-A6C2E4170DBD}">
      <dgm:prSet/>
      <dgm:spPr/>
      <dgm:t>
        <a:bodyPr/>
        <a:lstStyle/>
        <a:p>
          <a:endParaRPr lang="en-US"/>
        </a:p>
      </dgm:t>
    </dgm:pt>
    <dgm:pt modelId="{3E7B3833-DC24-4AEA-93B4-A580AF34E89A}" type="sibTrans" cxnId="{C4BC1D93-13BB-4BFF-BF03-A6C2E4170DBD}">
      <dgm:prSet/>
      <dgm:spPr/>
    </dgm:pt>
    <dgm:pt modelId="{008C6495-7E31-4545-A2B3-2E271B242897}">
      <dgm:prSet phldr="0"/>
      <dgm:spPr/>
      <dgm:t>
        <a:bodyPr/>
        <a:lstStyle/>
        <a:p>
          <a:r>
            <a:rPr lang="en-US"/>
            <a:t>Run Classifier</a:t>
          </a:r>
        </a:p>
      </dgm:t>
    </dgm:pt>
    <dgm:pt modelId="{41331B14-4C97-4D44-97E2-EC3CE43915D4}" type="parTrans" cxnId="{17DC061D-9264-441B-9D79-B9E78368BAB7}">
      <dgm:prSet/>
      <dgm:spPr/>
      <dgm:t>
        <a:bodyPr/>
        <a:lstStyle/>
        <a:p>
          <a:endParaRPr lang="en-US"/>
        </a:p>
      </dgm:t>
    </dgm:pt>
    <dgm:pt modelId="{B46D1027-5B3D-4E7D-9B4E-5E5E82B0B643}" type="sibTrans" cxnId="{17DC061D-9264-441B-9D79-B9E78368BAB7}">
      <dgm:prSet/>
      <dgm:spPr/>
    </dgm:pt>
    <dgm:pt modelId="{232D72A6-C6DC-4438-8E42-2341927D0AC3}">
      <dgm:prSet phldr="0"/>
      <dgm:spPr/>
      <dgm:t>
        <a:bodyPr/>
        <a:lstStyle/>
        <a:p>
          <a:r>
            <a:rPr lang="en-US"/>
            <a:t>Generate Audio</a:t>
          </a:r>
        </a:p>
      </dgm:t>
    </dgm:pt>
    <dgm:pt modelId="{B205AA78-D464-4AEB-892A-B81FFF9E2525}" type="parTrans" cxnId="{58720440-3210-4A2F-849A-F9DC5DA522F6}">
      <dgm:prSet/>
      <dgm:spPr/>
      <dgm:t>
        <a:bodyPr/>
        <a:lstStyle/>
        <a:p>
          <a:endParaRPr lang="en-US"/>
        </a:p>
      </dgm:t>
    </dgm:pt>
    <dgm:pt modelId="{DBD3E970-4541-41EE-A54B-EC1927844A84}" type="sibTrans" cxnId="{58720440-3210-4A2F-849A-F9DC5DA522F6}">
      <dgm:prSet/>
      <dgm:spPr/>
    </dgm:pt>
    <dgm:pt modelId="{D58EA445-F3A2-4C4B-A72C-C6C1D842BF1B}">
      <dgm:prSet phldr="0"/>
      <dgm:spPr/>
      <dgm:t>
        <a:bodyPr/>
        <a:lstStyle/>
        <a:p>
          <a:r>
            <a:rPr lang="en-US"/>
            <a:t>Store Audio</a:t>
          </a:r>
        </a:p>
      </dgm:t>
    </dgm:pt>
    <dgm:pt modelId="{F9054D25-D03F-4805-BC64-DD980BC1402A}" type="parTrans" cxnId="{2070F1AA-3C10-4277-86C9-B1DBCB7D245B}">
      <dgm:prSet/>
      <dgm:spPr/>
      <dgm:t>
        <a:bodyPr/>
        <a:lstStyle/>
        <a:p>
          <a:endParaRPr lang="en-US"/>
        </a:p>
      </dgm:t>
    </dgm:pt>
    <dgm:pt modelId="{EA9958C8-485E-47F1-B511-34867CB949CB}" type="sibTrans" cxnId="{2070F1AA-3C10-4277-86C9-B1DBCB7D245B}">
      <dgm:prSet/>
      <dgm:spPr/>
    </dgm:pt>
    <dgm:pt modelId="{9D2394D4-2035-4D70-BC77-1AB19AEB93BC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Go to Application Homepage</a:t>
          </a:r>
          <a:r>
            <a:rPr lang="en-US"/>
            <a:t>(Android)</a:t>
          </a:r>
        </a:p>
      </dgm:t>
    </dgm:pt>
    <dgm:pt modelId="{B511830A-C463-43FE-AD39-C06737327428}" type="parTrans" cxnId="{8F654B8F-32A7-4556-AC22-10CE06F84E65}">
      <dgm:prSet/>
      <dgm:spPr/>
      <dgm:t>
        <a:bodyPr/>
        <a:lstStyle/>
        <a:p>
          <a:endParaRPr lang="en-US"/>
        </a:p>
      </dgm:t>
    </dgm:pt>
    <dgm:pt modelId="{2CBF580D-B682-4B80-BA12-30BC9EB9100A}" type="sibTrans" cxnId="{8F654B8F-32A7-4556-AC22-10CE06F84E65}">
      <dgm:prSet/>
      <dgm:spPr/>
    </dgm:pt>
    <dgm:pt modelId="{2726DA47-966B-4EA2-BF1A-2D4FB1E23CD9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Open Camera</a:t>
          </a:r>
          <a:r>
            <a:rPr lang="en-US"/>
            <a:t>(Android)</a:t>
          </a:r>
        </a:p>
      </dgm:t>
    </dgm:pt>
    <dgm:pt modelId="{20490BA6-3A63-4731-A8FB-44EB5D082364}" type="parTrans" cxnId="{CC8FB0B0-8FE6-49AE-B655-040CAE382327}">
      <dgm:prSet/>
      <dgm:spPr/>
      <dgm:t>
        <a:bodyPr/>
        <a:lstStyle/>
        <a:p>
          <a:endParaRPr lang="en-US"/>
        </a:p>
      </dgm:t>
    </dgm:pt>
    <dgm:pt modelId="{284796DD-08D4-4E6D-AEE5-D92E46413302}" type="sibTrans" cxnId="{CC8FB0B0-8FE6-49AE-B655-040CAE382327}">
      <dgm:prSet/>
      <dgm:spPr/>
    </dgm:pt>
    <dgm:pt modelId="{0A2A2D0C-6D79-491E-A1A0-C4DFDF5B132F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Save Photo in Device</a:t>
          </a:r>
          <a:r>
            <a:rPr lang="en-US"/>
            <a:t>(Android)</a:t>
          </a:r>
        </a:p>
      </dgm:t>
    </dgm:pt>
    <dgm:pt modelId="{5049E963-F303-4BD4-8FC5-71A5F1F56E79}" type="parTrans" cxnId="{125A9012-CB5B-4F12-86F9-0A5CB4CAD3A7}">
      <dgm:prSet/>
      <dgm:spPr/>
      <dgm:t>
        <a:bodyPr/>
        <a:lstStyle/>
        <a:p>
          <a:endParaRPr lang="en-US"/>
        </a:p>
      </dgm:t>
    </dgm:pt>
    <dgm:pt modelId="{7E3521D4-0CD1-4FB2-8597-EAF1A6CBFB0B}" type="sibTrans" cxnId="{125A9012-CB5B-4F12-86F9-0A5CB4CAD3A7}">
      <dgm:prSet/>
      <dgm:spPr/>
    </dgm:pt>
    <dgm:pt modelId="{13D6AB6C-D813-401F-94A5-D6B7034FFFA6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Encode Image to Base64</a:t>
          </a:r>
          <a:r>
            <a:rPr lang="en-US"/>
            <a:t>(Android)</a:t>
          </a:r>
        </a:p>
      </dgm:t>
    </dgm:pt>
    <dgm:pt modelId="{9EB14AE2-4E4B-4DE7-9062-CF58A8141C74}" type="parTrans" cxnId="{04D581F1-2FF6-4832-AB0C-F59A67D933F7}">
      <dgm:prSet/>
      <dgm:spPr/>
      <dgm:t>
        <a:bodyPr/>
        <a:lstStyle/>
        <a:p>
          <a:endParaRPr lang="en-US"/>
        </a:p>
      </dgm:t>
    </dgm:pt>
    <dgm:pt modelId="{DD51FD2B-E1D7-4D0F-A306-0F53F21C543B}" type="sibTrans" cxnId="{04D581F1-2FF6-4832-AB0C-F59A67D933F7}">
      <dgm:prSet/>
      <dgm:spPr/>
    </dgm:pt>
    <dgm:pt modelId="{08125534-19F3-433F-A31E-63E9EC4F2A9E}" type="pres">
      <dgm:prSet presAssocID="{216D8A30-7515-428F-A8D5-252351FDDA2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70C88BFC-B782-4490-B5ED-8BF68D7F0530}" type="pres">
      <dgm:prSet presAssocID="{216D8A30-7515-428F-A8D5-252351FDDA24}" presName="hierFlow" presStyleCnt="0"/>
      <dgm:spPr/>
    </dgm:pt>
    <dgm:pt modelId="{BAABC8E1-1E45-44AF-9329-A210185C6182}" type="pres">
      <dgm:prSet presAssocID="{216D8A30-7515-428F-A8D5-252351FDDA2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AC6A966B-A393-414A-B968-C861C404B642}" type="pres">
      <dgm:prSet presAssocID="{EDAE09A6-B1BF-4775-ACEA-FCFC9F4D415C}" presName="Name17" presStyleCnt="0"/>
      <dgm:spPr/>
    </dgm:pt>
    <dgm:pt modelId="{864AF776-4BB8-4817-9576-DEBCCEED1CCC}" type="pres">
      <dgm:prSet presAssocID="{EDAE09A6-B1BF-4775-ACEA-FCFC9F4D415C}" presName="level1Shape" presStyleLbl="node0" presStyleIdx="0" presStyleCnt="1">
        <dgm:presLayoutVars>
          <dgm:chPref val="3"/>
        </dgm:presLayoutVars>
      </dgm:prSet>
      <dgm:spPr/>
    </dgm:pt>
    <dgm:pt modelId="{EC0B8A3A-5B0F-45D3-BE49-1BD6D22E79CC}" type="pres">
      <dgm:prSet presAssocID="{EDAE09A6-B1BF-4775-ACEA-FCFC9F4D415C}" presName="hierChild2" presStyleCnt="0"/>
      <dgm:spPr/>
    </dgm:pt>
    <dgm:pt modelId="{844D9F5A-0103-4D47-9813-FFA90BFFE8AB}" type="pres">
      <dgm:prSet presAssocID="{89FAAC6D-58FB-4EB5-9D3D-20551352B651}" presName="Name25" presStyleLbl="parChTrans1D2" presStyleIdx="0" presStyleCnt="4"/>
      <dgm:spPr/>
    </dgm:pt>
    <dgm:pt modelId="{DFE618A3-0B57-4AD4-8D6C-FAA77B576823}" type="pres">
      <dgm:prSet presAssocID="{89FAAC6D-58FB-4EB5-9D3D-20551352B651}" presName="connTx" presStyleLbl="parChTrans1D2" presStyleIdx="0" presStyleCnt="4"/>
      <dgm:spPr/>
    </dgm:pt>
    <dgm:pt modelId="{E4499B70-52C2-4263-A4B5-8A2C3D1FA680}" type="pres">
      <dgm:prSet presAssocID="{4BE55AA7-33F7-46F6-BC6E-6ABCE429B81C}" presName="Name30" presStyleCnt="0"/>
      <dgm:spPr/>
    </dgm:pt>
    <dgm:pt modelId="{5BE1204C-DF05-4572-9723-00B42F2FD3E4}" type="pres">
      <dgm:prSet presAssocID="{4BE55AA7-33F7-46F6-BC6E-6ABCE429B81C}" presName="level2Shape" presStyleLbl="node2" presStyleIdx="0" presStyleCnt="4"/>
      <dgm:spPr/>
    </dgm:pt>
    <dgm:pt modelId="{885E7425-A6A1-4F33-8CDF-4039CC912BF3}" type="pres">
      <dgm:prSet presAssocID="{4BE55AA7-33F7-46F6-BC6E-6ABCE429B81C}" presName="hierChild3" presStyleCnt="0"/>
      <dgm:spPr/>
    </dgm:pt>
    <dgm:pt modelId="{A795EB7E-4E2A-4469-B9BB-C053917099D3}" type="pres">
      <dgm:prSet presAssocID="{20490BA6-3A63-4731-A8FB-44EB5D082364}" presName="Name25" presStyleLbl="parChTrans1D3" presStyleIdx="0" presStyleCnt="4"/>
      <dgm:spPr/>
    </dgm:pt>
    <dgm:pt modelId="{69FE88F8-E129-4659-8AAA-8A0D7D1888FB}" type="pres">
      <dgm:prSet presAssocID="{20490BA6-3A63-4731-A8FB-44EB5D082364}" presName="connTx" presStyleLbl="parChTrans1D3" presStyleIdx="0" presStyleCnt="4"/>
      <dgm:spPr/>
    </dgm:pt>
    <dgm:pt modelId="{8E370C7B-BE3E-4134-B5BB-71780417E1E8}" type="pres">
      <dgm:prSet presAssocID="{2726DA47-966B-4EA2-BF1A-2D4FB1E23CD9}" presName="Name30" presStyleCnt="0"/>
      <dgm:spPr/>
    </dgm:pt>
    <dgm:pt modelId="{F69D9D55-7720-4D13-A735-10C84EBD8465}" type="pres">
      <dgm:prSet presAssocID="{2726DA47-966B-4EA2-BF1A-2D4FB1E23CD9}" presName="level2Shape" presStyleLbl="node3" presStyleIdx="0" presStyleCnt="4"/>
      <dgm:spPr/>
    </dgm:pt>
    <dgm:pt modelId="{0A259F07-52B0-48DA-AE05-88995FEFF121}" type="pres">
      <dgm:prSet presAssocID="{2726DA47-966B-4EA2-BF1A-2D4FB1E23CD9}" presName="hierChild3" presStyleCnt="0"/>
      <dgm:spPr/>
    </dgm:pt>
    <dgm:pt modelId="{A584969F-DCF3-4456-BB5F-3A9DF575EEA9}" type="pres">
      <dgm:prSet presAssocID="{5049E963-F303-4BD4-8FC5-71A5F1F56E79}" presName="Name25" presStyleLbl="parChTrans1D4" presStyleIdx="0" presStyleCnt="11"/>
      <dgm:spPr/>
    </dgm:pt>
    <dgm:pt modelId="{446C1A48-E44D-4B4F-85B9-3FE53210777F}" type="pres">
      <dgm:prSet presAssocID="{5049E963-F303-4BD4-8FC5-71A5F1F56E79}" presName="connTx" presStyleLbl="parChTrans1D4" presStyleIdx="0" presStyleCnt="11"/>
      <dgm:spPr/>
    </dgm:pt>
    <dgm:pt modelId="{9441E309-811A-4351-83C3-B5DC8BCB714B}" type="pres">
      <dgm:prSet presAssocID="{0A2A2D0C-6D79-491E-A1A0-C4DFDF5B132F}" presName="Name30" presStyleCnt="0"/>
      <dgm:spPr/>
    </dgm:pt>
    <dgm:pt modelId="{FF4BAACC-9B71-4EC3-BC17-077D248F9C9A}" type="pres">
      <dgm:prSet presAssocID="{0A2A2D0C-6D79-491E-A1A0-C4DFDF5B132F}" presName="level2Shape" presStyleLbl="node4" presStyleIdx="0" presStyleCnt="11"/>
      <dgm:spPr/>
    </dgm:pt>
    <dgm:pt modelId="{65351FF5-600F-49F3-9C6E-E5C88B420ABF}" type="pres">
      <dgm:prSet presAssocID="{0A2A2D0C-6D79-491E-A1A0-C4DFDF5B132F}" presName="hierChild3" presStyleCnt="0"/>
      <dgm:spPr/>
    </dgm:pt>
    <dgm:pt modelId="{5B517F1E-BC96-450D-B9F7-2227F1EB631C}" type="pres">
      <dgm:prSet presAssocID="{9EB14AE2-4E4B-4DE7-9062-CF58A8141C74}" presName="Name25" presStyleLbl="parChTrans1D4" presStyleIdx="1" presStyleCnt="11"/>
      <dgm:spPr/>
    </dgm:pt>
    <dgm:pt modelId="{A193E07D-86A2-4F73-94D6-6093FA873F17}" type="pres">
      <dgm:prSet presAssocID="{9EB14AE2-4E4B-4DE7-9062-CF58A8141C74}" presName="connTx" presStyleLbl="parChTrans1D4" presStyleIdx="1" presStyleCnt="11"/>
      <dgm:spPr/>
    </dgm:pt>
    <dgm:pt modelId="{B5C9DD7A-212F-489A-9DEF-CD7EC17D94F8}" type="pres">
      <dgm:prSet presAssocID="{13D6AB6C-D813-401F-94A5-D6B7034FFFA6}" presName="Name30" presStyleCnt="0"/>
      <dgm:spPr/>
    </dgm:pt>
    <dgm:pt modelId="{83F3D0C1-124E-494A-A589-32537EE57632}" type="pres">
      <dgm:prSet presAssocID="{13D6AB6C-D813-401F-94A5-D6B7034FFFA6}" presName="level2Shape" presStyleLbl="node4" presStyleIdx="1" presStyleCnt="11"/>
      <dgm:spPr/>
    </dgm:pt>
    <dgm:pt modelId="{73F038A2-2B68-440D-896A-A40040A987AF}" type="pres">
      <dgm:prSet presAssocID="{13D6AB6C-D813-401F-94A5-D6B7034FFFA6}" presName="hierChild3" presStyleCnt="0"/>
      <dgm:spPr/>
    </dgm:pt>
    <dgm:pt modelId="{E22A6760-F2BC-4715-8933-31A7480376EB}" type="pres">
      <dgm:prSet presAssocID="{ABD7C57C-CAF0-48A3-9131-C49FE8A3DB1C}" presName="Name25" presStyleLbl="parChTrans1D2" presStyleIdx="1" presStyleCnt="4"/>
      <dgm:spPr/>
    </dgm:pt>
    <dgm:pt modelId="{303292F4-78E0-4423-A4D2-AF0CF8840366}" type="pres">
      <dgm:prSet presAssocID="{ABD7C57C-CAF0-48A3-9131-C49FE8A3DB1C}" presName="connTx" presStyleLbl="parChTrans1D2" presStyleIdx="1" presStyleCnt="4"/>
      <dgm:spPr/>
    </dgm:pt>
    <dgm:pt modelId="{42EA8996-0EA7-4E11-9111-4BDF487C8567}" type="pres">
      <dgm:prSet presAssocID="{4B9A59F7-3E07-4C1F-B43D-D4BC16835732}" presName="Name30" presStyleCnt="0"/>
      <dgm:spPr/>
    </dgm:pt>
    <dgm:pt modelId="{321883B4-0C46-4906-8355-CD2E5C9C57CE}" type="pres">
      <dgm:prSet presAssocID="{4B9A59F7-3E07-4C1F-B43D-D4BC16835732}" presName="level2Shape" presStyleLbl="node2" presStyleIdx="1" presStyleCnt="4"/>
      <dgm:spPr/>
    </dgm:pt>
    <dgm:pt modelId="{F760B59B-24F7-40E9-97D7-DC9A5AEEEFFA}" type="pres">
      <dgm:prSet presAssocID="{4B9A59F7-3E07-4C1F-B43D-D4BC16835732}" presName="hierChild3" presStyleCnt="0"/>
      <dgm:spPr/>
    </dgm:pt>
    <dgm:pt modelId="{7AE1667D-908C-4811-8BD5-211A3BB01487}" type="pres">
      <dgm:prSet presAssocID="{7D407896-0737-453B-8F79-D299EECEC62B}" presName="Name25" presStyleLbl="parChTrans1D3" presStyleIdx="1" presStyleCnt="4"/>
      <dgm:spPr/>
    </dgm:pt>
    <dgm:pt modelId="{0D479A64-B1F1-4773-8961-55CB229B6612}" type="pres">
      <dgm:prSet presAssocID="{7D407896-0737-453B-8F79-D299EECEC62B}" presName="connTx" presStyleLbl="parChTrans1D3" presStyleIdx="1" presStyleCnt="4"/>
      <dgm:spPr/>
    </dgm:pt>
    <dgm:pt modelId="{DF02B19E-E9A2-4DE1-819F-E73C0714424C}" type="pres">
      <dgm:prSet presAssocID="{09C81DAD-7128-41DA-8A12-6B2E2E761762}" presName="Name30" presStyleCnt="0"/>
      <dgm:spPr/>
    </dgm:pt>
    <dgm:pt modelId="{924C117A-4E6D-49E3-AE5B-323284EFD388}" type="pres">
      <dgm:prSet presAssocID="{09C81DAD-7128-41DA-8A12-6B2E2E761762}" presName="level2Shape" presStyleLbl="node3" presStyleIdx="1" presStyleCnt="4"/>
      <dgm:spPr/>
    </dgm:pt>
    <dgm:pt modelId="{3148527B-FE48-472E-961F-316D27C4DE29}" type="pres">
      <dgm:prSet presAssocID="{09C81DAD-7128-41DA-8A12-6B2E2E761762}" presName="hierChild3" presStyleCnt="0"/>
      <dgm:spPr/>
    </dgm:pt>
    <dgm:pt modelId="{60B51A1A-7306-4104-86F0-3E60FC71D765}" type="pres">
      <dgm:prSet presAssocID="{5C11B4F7-1B6A-45B6-8812-432E98F7D775}" presName="Name25" presStyleLbl="parChTrans1D4" presStyleIdx="2" presStyleCnt="11"/>
      <dgm:spPr/>
    </dgm:pt>
    <dgm:pt modelId="{BAFC2122-110D-496D-A5AA-E21D686E285D}" type="pres">
      <dgm:prSet presAssocID="{5C11B4F7-1B6A-45B6-8812-432E98F7D775}" presName="connTx" presStyleLbl="parChTrans1D4" presStyleIdx="2" presStyleCnt="11"/>
      <dgm:spPr/>
    </dgm:pt>
    <dgm:pt modelId="{46C3C10C-3E16-4F0A-B300-5036D2C9AD9C}" type="pres">
      <dgm:prSet presAssocID="{B2637290-949D-4E22-BA11-6F753CE113C3}" presName="Name30" presStyleCnt="0"/>
      <dgm:spPr/>
    </dgm:pt>
    <dgm:pt modelId="{19011EB6-F171-4FC1-8512-CC56D0AF5446}" type="pres">
      <dgm:prSet presAssocID="{B2637290-949D-4E22-BA11-6F753CE113C3}" presName="level2Shape" presStyleLbl="node4" presStyleIdx="2" presStyleCnt="11"/>
      <dgm:spPr/>
    </dgm:pt>
    <dgm:pt modelId="{AFF96AE0-5844-475B-92D9-EFF86F1F76A9}" type="pres">
      <dgm:prSet presAssocID="{B2637290-949D-4E22-BA11-6F753CE113C3}" presName="hierChild3" presStyleCnt="0"/>
      <dgm:spPr/>
    </dgm:pt>
    <dgm:pt modelId="{7E94E817-FB55-4E92-A912-961602AA436A}" type="pres">
      <dgm:prSet presAssocID="{41331B14-4C97-4D44-97E2-EC3CE43915D4}" presName="Name25" presStyleLbl="parChTrans1D4" presStyleIdx="3" presStyleCnt="11"/>
      <dgm:spPr/>
    </dgm:pt>
    <dgm:pt modelId="{6D58AF74-8DFF-4920-9E1F-4FA13159CAF2}" type="pres">
      <dgm:prSet presAssocID="{41331B14-4C97-4D44-97E2-EC3CE43915D4}" presName="connTx" presStyleLbl="parChTrans1D4" presStyleIdx="3" presStyleCnt="11"/>
      <dgm:spPr/>
    </dgm:pt>
    <dgm:pt modelId="{9657D945-B05C-4658-9F20-87B8F0287A04}" type="pres">
      <dgm:prSet presAssocID="{008C6495-7E31-4545-A2B3-2E271B242897}" presName="Name30" presStyleCnt="0"/>
      <dgm:spPr/>
    </dgm:pt>
    <dgm:pt modelId="{DF848921-C8A5-468C-BF84-64054C2F10B0}" type="pres">
      <dgm:prSet presAssocID="{008C6495-7E31-4545-A2B3-2E271B242897}" presName="level2Shape" presStyleLbl="node4" presStyleIdx="3" presStyleCnt="11"/>
      <dgm:spPr/>
    </dgm:pt>
    <dgm:pt modelId="{47139213-016A-40A4-9688-787165BD422C}" type="pres">
      <dgm:prSet presAssocID="{008C6495-7E31-4545-A2B3-2E271B242897}" presName="hierChild3" presStyleCnt="0"/>
      <dgm:spPr/>
    </dgm:pt>
    <dgm:pt modelId="{6E4521CA-BE47-4025-A415-9D9D62E73EF2}" type="pres">
      <dgm:prSet presAssocID="{B205AA78-D464-4AEB-892A-B81FFF9E2525}" presName="Name25" presStyleLbl="parChTrans1D4" presStyleIdx="4" presStyleCnt="11"/>
      <dgm:spPr/>
    </dgm:pt>
    <dgm:pt modelId="{EBAFA90C-B78C-4164-9456-F7FAAA5D0A44}" type="pres">
      <dgm:prSet presAssocID="{B205AA78-D464-4AEB-892A-B81FFF9E2525}" presName="connTx" presStyleLbl="parChTrans1D4" presStyleIdx="4" presStyleCnt="11"/>
      <dgm:spPr/>
    </dgm:pt>
    <dgm:pt modelId="{9DDA69A2-4ECA-4B36-BE0A-664358AD939A}" type="pres">
      <dgm:prSet presAssocID="{232D72A6-C6DC-4438-8E42-2341927D0AC3}" presName="Name30" presStyleCnt="0"/>
      <dgm:spPr/>
    </dgm:pt>
    <dgm:pt modelId="{2D255B95-0FB8-4A1F-9CF2-8993EA4D7BAD}" type="pres">
      <dgm:prSet presAssocID="{232D72A6-C6DC-4438-8E42-2341927D0AC3}" presName="level2Shape" presStyleLbl="node4" presStyleIdx="4" presStyleCnt="11"/>
      <dgm:spPr/>
    </dgm:pt>
    <dgm:pt modelId="{6F2683B2-0605-4851-BEF4-B673FC0DECE1}" type="pres">
      <dgm:prSet presAssocID="{232D72A6-C6DC-4438-8E42-2341927D0AC3}" presName="hierChild3" presStyleCnt="0"/>
      <dgm:spPr/>
    </dgm:pt>
    <dgm:pt modelId="{A07B8CAB-F868-49D7-9651-D0974EB2441F}" type="pres">
      <dgm:prSet presAssocID="{F9054D25-D03F-4805-BC64-DD980BC1402A}" presName="Name25" presStyleLbl="parChTrans1D4" presStyleIdx="5" presStyleCnt="11"/>
      <dgm:spPr/>
    </dgm:pt>
    <dgm:pt modelId="{5805FEB2-613F-4B44-A8D5-31A9E64A639B}" type="pres">
      <dgm:prSet presAssocID="{F9054D25-D03F-4805-BC64-DD980BC1402A}" presName="connTx" presStyleLbl="parChTrans1D4" presStyleIdx="5" presStyleCnt="11"/>
      <dgm:spPr/>
    </dgm:pt>
    <dgm:pt modelId="{E2C8794B-BA39-4C87-838E-FAE49C780C79}" type="pres">
      <dgm:prSet presAssocID="{D58EA445-F3A2-4C4B-A72C-C6C1D842BF1B}" presName="Name30" presStyleCnt="0"/>
      <dgm:spPr/>
    </dgm:pt>
    <dgm:pt modelId="{71EE6A38-C4AB-4245-9DED-B09CB88513BB}" type="pres">
      <dgm:prSet presAssocID="{D58EA445-F3A2-4C4B-A72C-C6C1D842BF1B}" presName="level2Shape" presStyleLbl="node4" presStyleIdx="5" presStyleCnt="11"/>
      <dgm:spPr/>
    </dgm:pt>
    <dgm:pt modelId="{DB247C0A-A206-43FA-99F8-3091B9C4CE1B}" type="pres">
      <dgm:prSet presAssocID="{D58EA445-F3A2-4C4B-A72C-C6C1D842BF1B}" presName="hierChild3" presStyleCnt="0"/>
      <dgm:spPr/>
    </dgm:pt>
    <dgm:pt modelId="{145D5F35-2ABE-49E3-9879-E6704D001DF6}" type="pres">
      <dgm:prSet presAssocID="{966E0A7F-15FE-40EE-B318-035B8EC1BE36}" presName="Name25" presStyleLbl="parChTrans1D4" presStyleIdx="6" presStyleCnt="11"/>
      <dgm:spPr/>
    </dgm:pt>
    <dgm:pt modelId="{066B86AD-5310-4C44-81AE-11D02D648906}" type="pres">
      <dgm:prSet presAssocID="{966E0A7F-15FE-40EE-B318-035B8EC1BE36}" presName="connTx" presStyleLbl="parChTrans1D4" presStyleIdx="6" presStyleCnt="11"/>
      <dgm:spPr/>
    </dgm:pt>
    <dgm:pt modelId="{DE9F0CA5-4B4C-4AB7-8209-2FCAF241DDC8}" type="pres">
      <dgm:prSet presAssocID="{08094613-D456-4692-BC9B-CE13B602F5B8}" presName="Name30" presStyleCnt="0"/>
      <dgm:spPr/>
    </dgm:pt>
    <dgm:pt modelId="{0534C938-EB5B-4458-BF28-65D46DCB103B}" type="pres">
      <dgm:prSet presAssocID="{08094613-D456-4692-BC9B-CE13B602F5B8}" presName="level2Shape" presStyleLbl="node4" presStyleIdx="6" presStyleCnt="11"/>
      <dgm:spPr/>
    </dgm:pt>
    <dgm:pt modelId="{866D39C5-2119-431D-9CA5-12404EDD4A27}" type="pres">
      <dgm:prSet presAssocID="{08094613-D456-4692-BC9B-CE13B602F5B8}" presName="hierChild3" presStyleCnt="0"/>
      <dgm:spPr/>
    </dgm:pt>
    <dgm:pt modelId="{5922B830-CD93-4EB7-BA99-68B05BEAB9C4}" type="pres">
      <dgm:prSet presAssocID="{D7E190CB-DD64-4C9C-81C4-C193D8A3F467}" presName="Name25" presStyleLbl="parChTrans1D2" presStyleIdx="2" presStyleCnt="4"/>
      <dgm:spPr/>
    </dgm:pt>
    <dgm:pt modelId="{75314297-2A74-435C-A5BC-0066901BB22D}" type="pres">
      <dgm:prSet presAssocID="{D7E190CB-DD64-4C9C-81C4-C193D8A3F467}" presName="connTx" presStyleLbl="parChTrans1D2" presStyleIdx="2" presStyleCnt="4"/>
      <dgm:spPr/>
    </dgm:pt>
    <dgm:pt modelId="{291EC927-16E7-4320-94ED-2A4CE54A1875}" type="pres">
      <dgm:prSet presAssocID="{18C2B302-F1EC-4CF4-81BE-67703D75DE78}" presName="Name30" presStyleCnt="0"/>
      <dgm:spPr/>
    </dgm:pt>
    <dgm:pt modelId="{2FFEAB30-3B33-4448-AA49-E3BFD2480772}" type="pres">
      <dgm:prSet presAssocID="{18C2B302-F1EC-4CF4-81BE-67703D75DE78}" presName="level2Shape" presStyleLbl="node2" presStyleIdx="2" presStyleCnt="4"/>
      <dgm:spPr/>
    </dgm:pt>
    <dgm:pt modelId="{25562C67-E920-4E5A-9D78-5BF854B85176}" type="pres">
      <dgm:prSet presAssocID="{18C2B302-F1EC-4CF4-81BE-67703D75DE78}" presName="hierChild3" presStyleCnt="0"/>
      <dgm:spPr/>
    </dgm:pt>
    <dgm:pt modelId="{65D8F7ED-2185-44ED-9760-D1432AA565CB}" type="pres">
      <dgm:prSet presAssocID="{B511830A-C463-43FE-AD39-C06737327428}" presName="Name25" presStyleLbl="parChTrans1D3" presStyleIdx="2" presStyleCnt="4"/>
      <dgm:spPr/>
    </dgm:pt>
    <dgm:pt modelId="{2E89AF60-AD83-4BA5-B884-10DCD106F30D}" type="pres">
      <dgm:prSet presAssocID="{B511830A-C463-43FE-AD39-C06737327428}" presName="connTx" presStyleLbl="parChTrans1D3" presStyleIdx="2" presStyleCnt="4"/>
      <dgm:spPr/>
    </dgm:pt>
    <dgm:pt modelId="{43FAC0D6-37D4-4835-BE9C-7A5667263E88}" type="pres">
      <dgm:prSet presAssocID="{9D2394D4-2035-4D70-BC77-1AB19AEB93BC}" presName="Name30" presStyleCnt="0"/>
      <dgm:spPr/>
    </dgm:pt>
    <dgm:pt modelId="{E034E742-DC40-447E-ADCA-5C990F149DC1}" type="pres">
      <dgm:prSet presAssocID="{9D2394D4-2035-4D70-BC77-1AB19AEB93BC}" presName="level2Shape" presStyleLbl="node3" presStyleIdx="2" presStyleCnt="4"/>
      <dgm:spPr/>
    </dgm:pt>
    <dgm:pt modelId="{4C5C2943-64A0-41D5-9AD8-7E1F555D8A8B}" type="pres">
      <dgm:prSet presAssocID="{9D2394D4-2035-4D70-BC77-1AB19AEB93BC}" presName="hierChild3" presStyleCnt="0"/>
      <dgm:spPr/>
    </dgm:pt>
    <dgm:pt modelId="{458457A9-A4C7-46AB-8A15-D077509E8E3A}" type="pres">
      <dgm:prSet presAssocID="{089ABDE5-88C2-4D7F-A062-81C5C6DA5521}" presName="Name25" presStyleLbl="parChTrans1D2" presStyleIdx="3" presStyleCnt="4"/>
      <dgm:spPr/>
    </dgm:pt>
    <dgm:pt modelId="{0F9A0DF0-9C8D-46F4-A92B-EF3EB4FB3CC7}" type="pres">
      <dgm:prSet presAssocID="{089ABDE5-88C2-4D7F-A062-81C5C6DA5521}" presName="connTx" presStyleLbl="parChTrans1D2" presStyleIdx="3" presStyleCnt="4"/>
      <dgm:spPr/>
    </dgm:pt>
    <dgm:pt modelId="{FCBE9B02-38A5-4996-AD74-FBBD1323C4D1}" type="pres">
      <dgm:prSet presAssocID="{E62CD0E8-0128-43D0-BD7F-1B6045C8EC83}" presName="Name30" presStyleCnt="0"/>
      <dgm:spPr/>
    </dgm:pt>
    <dgm:pt modelId="{FF867E11-3F27-4D60-9FE0-97825BB24408}" type="pres">
      <dgm:prSet presAssocID="{E62CD0E8-0128-43D0-BD7F-1B6045C8EC83}" presName="level2Shape" presStyleLbl="node2" presStyleIdx="3" presStyleCnt="4"/>
      <dgm:spPr/>
    </dgm:pt>
    <dgm:pt modelId="{F22F7550-C5EB-4EA8-A348-CB741269205B}" type="pres">
      <dgm:prSet presAssocID="{E62CD0E8-0128-43D0-BD7F-1B6045C8EC83}" presName="hierChild3" presStyleCnt="0"/>
      <dgm:spPr/>
    </dgm:pt>
    <dgm:pt modelId="{6891E9AF-47F7-4A64-B90F-E31281515596}" type="pres">
      <dgm:prSet presAssocID="{C0C452F8-A16D-4C83-9C8C-8475EC90AA26}" presName="Name25" presStyleLbl="parChTrans1D3" presStyleIdx="3" presStyleCnt="4"/>
      <dgm:spPr/>
    </dgm:pt>
    <dgm:pt modelId="{FCD9E285-B172-43FF-830B-2C4916E22BA3}" type="pres">
      <dgm:prSet presAssocID="{C0C452F8-A16D-4C83-9C8C-8475EC90AA26}" presName="connTx" presStyleLbl="parChTrans1D3" presStyleIdx="3" presStyleCnt="4"/>
      <dgm:spPr/>
    </dgm:pt>
    <dgm:pt modelId="{90ADDBD6-B88B-420A-81BF-CB87FFF7FAD6}" type="pres">
      <dgm:prSet presAssocID="{B5797BE8-7D36-4817-A25A-D108607AADAF}" presName="Name30" presStyleCnt="0"/>
      <dgm:spPr/>
    </dgm:pt>
    <dgm:pt modelId="{5E83AD21-36BE-4867-97D1-72437DF8EB27}" type="pres">
      <dgm:prSet presAssocID="{B5797BE8-7D36-4817-A25A-D108607AADAF}" presName="level2Shape" presStyleLbl="node3" presStyleIdx="3" presStyleCnt="4"/>
      <dgm:spPr/>
    </dgm:pt>
    <dgm:pt modelId="{614B803A-A656-4DD9-85F3-B5C786E0771F}" type="pres">
      <dgm:prSet presAssocID="{B5797BE8-7D36-4817-A25A-D108607AADAF}" presName="hierChild3" presStyleCnt="0"/>
      <dgm:spPr/>
    </dgm:pt>
    <dgm:pt modelId="{3440867D-DE43-4DB7-A3AD-331FD481E8C6}" type="pres">
      <dgm:prSet presAssocID="{6E13E13D-3292-4694-AF13-F57B284BDA38}" presName="Name25" presStyleLbl="parChTrans1D4" presStyleIdx="7" presStyleCnt="11"/>
      <dgm:spPr/>
    </dgm:pt>
    <dgm:pt modelId="{E11D41D8-0B46-44CE-81D6-1F3444EC0BBB}" type="pres">
      <dgm:prSet presAssocID="{6E13E13D-3292-4694-AF13-F57B284BDA38}" presName="connTx" presStyleLbl="parChTrans1D4" presStyleIdx="7" presStyleCnt="11"/>
      <dgm:spPr/>
    </dgm:pt>
    <dgm:pt modelId="{2A2051C1-948D-46DF-8808-BDA5D5ACAC88}" type="pres">
      <dgm:prSet presAssocID="{9B943308-4AD9-47A4-B673-CEB68ACA630B}" presName="Name30" presStyleCnt="0"/>
      <dgm:spPr/>
    </dgm:pt>
    <dgm:pt modelId="{31C3EE6E-A3EB-4FC0-9C4A-5DA6744A0565}" type="pres">
      <dgm:prSet presAssocID="{9B943308-4AD9-47A4-B673-CEB68ACA630B}" presName="level2Shape" presStyleLbl="node4" presStyleIdx="7" presStyleCnt="11"/>
      <dgm:spPr/>
    </dgm:pt>
    <dgm:pt modelId="{FE61146F-1BE8-4667-9CFE-2010060499CB}" type="pres">
      <dgm:prSet presAssocID="{9B943308-4AD9-47A4-B673-CEB68ACA630B}" presName="hierChild3" presStyleCnt="0"/>
      <dgm:spPr/>
    </dgm:pt>
    <dgm:pt modelId="{9D556D07-D0C6-4F5D-8D9E-A6D3C158C389}" type="pres">
      <dgm:prSet presAssocID="{84530F2B-C32A-4323-8FB7-9752EC531515}" presName="Name25" presStyleLbl="parChTrans1D4" presStyleIdx="8" presStyleCnt="11"/>
      <dgm:spPr/>
    </dgm:pt>
    <dgm:pt modelId="{5253FFF9-C176-49EA-AF9C-204D09C9355F}" type="pres">
      <dgm:prSet presAssocID="{84530F2B-C32A-4323-8FB7-9752EC531515}" presName="connTx" presStyleLbl="parChTrans1D4" presStyleIdx="8" presStyleCnt="11"/>
      <dgm:spPr/>
    </dgm:pt>
    <dgm:pt modelId="{7AEE651C-0417-4D69-A9E8-A6DE9C421388}" type="pres">
      <dgm:prSet presAssocID="{879F40C0-EA62-45F0-9A68-18725936B1B4}" presName="Name30" presStyleCnt="0"/>
      <dgm:spPr/>
    </dgm:pt>
    <dgm:pt modelId="{7D43BDB2-F13F-419B-9976-3AA811AF1E32}" type="pres">
      <dgm:prSet presAssocID="{879F40C0-EA62-45F0-9A68-18725936B1B4}" presName="level2Shape" presStyleLbl="node4" presStyleIdx="8" presStyleCnt="11"/>
      <dgm:spPr/>
    </dgm:pt>
    <dgm:pt modelId="{C0ADDDDE-2797-42F8-9DAA-5C5168788D1A}" type="pres">
      <dgm:prSet presAssocID="{879F40C0-EA62-45F0-9A68-18725936B1B4}" presName="hierChild3" presStyleCnt="0"/>
      <dgm:spPr/>
    </dgm:pt>
    <dgm:pt modelId="{511DF164-57F6-4E5C-A6B3-584683CD4BBF}" type="pres">
      <dgm:prSet presAssocID="{FCB63C9A-EA70-4C82-AACF-4D7CA099F74E}" presName="Name25" presStyleLbl="parChTrans1D4" presStyleIdx="9" presStyleCnt="11"/>
      <dgm:spPr/>
    </dgm:pt>
    <dgm:pt modelId="{FABDF4B1-824E-48E7-B046-C0559255AC0D}" type="pres">
      <dgm:prSet presAssocID="{FCB63C9A-EA70-4C82-AACF-4D7CA099F74E}" presName="connTx" presStyleLbl="parChTrans1D4" presStyleIdx="9" presStyleCnt="11"/>
      <dgm:spPr/>
    </dgm:pt>
    <dgm:pt modelId="{9B7F2F0A-7123-4794-BC02-904A7BC17F4C}" type="pres">
      <dgm:prSet presAssocID="{A02A7991-E55C-4B3F-BBE2-BA62944CB65E}" presName="Name30" presStyleCnt="0"/>
      <dgm:spPr/>
    </dgm:pt>
    <dgm:pt modelId="{32E501C8-4900-46EE-A592-46A09533B515}" type="pres">
      <dgm:prSet presAssocID="{A02A7991-E55C-4B3F-BBE2-BA62944CB65E}" presName="level2Shape" presStyleLbl="node4" presStyleIdx="9" presStyleCnt="11"/>
      <dgm:spPr/>
    </dgm:pt>
    <dgm:pt modelId="{4FC93564-742D-48FB-A836-FF6EB86FBC9F}" type="pres">
      <dgm:prSet presAssocID="{A02A7991-E55C-4B3F-BBE2-BA62944CB65E}" presName="hierChild3" presStyleCnt="0"/>
      <dgm:spPr/>
    </dgm:pt>
    <dgm:pt modelId="{DA6D9D67-1C5D-4501-ABD6-A38216E78C13}" type="pres">
      <dgm:prSet presAssocID="{5D1A9105-B581-4A68-8D7E-751047D121D1}" presName="Name25" presStyleLbl="parChTrans1D4" presStyleIdx="10" presStyleCnt="11"/>
      <dgm:spPr/>
    </dgm:pt>
    <dgm:pt modelId="{1DC9BEF1-F8C2-484E-ACC4-6875E5F5B15D}" type="pres">
      <dgm:prSet presAssocID="{5D1A9105-B581-4A68-8D7E-751047D121D1}" presName="connTx" presStyleLbl="parChTrans1D4" presStyleIdx="10" presStyleCnt="11"/>
      <dgm:spPr/>
    </dgm:pt>
    <dgm:pt modelId="{0F3276D2-AA46-4182-847B-E313C42A2A5C}" type="pres">
      <dgm:prSet presAssocID="{3A21D6B2-1837-41BB-BDEC-DF3D24C68460}" presName="Name30" presStyleCnt="0"/>
      <dgm:spPr/>
    </dgm:pt>
    <dgm:pt modelId="{6772D8D5-4CBF-4C94-ABC4-C6493E3282B4}" type="pres">
      <dgm:prSet presAssocID="{3A21D6B2-1837-41BB-BDEC-DF3D24C68460}" presName="level2Shape" presStyleLbl="node4" presStyleIdx="10" presStyleCnt="11"/>
      <dgm:spPr/>
    </dgm:pt>
    <dgm:pt modelId="{EFCF3FE4-6228-4244-B4F9-220574FF1E7A}" type="pres">
      <dgm:prSet presAssocID="{3A21D6B2-1837-41BB-BDEC-DF3D24C68460}" presName="hierChild3" presStyleCnt="0"/>
      <dgm:spPr/>
    </dgm:pt>
    <dgm:pt modelId="{694201C8-645A-401B-AF2E-4F87C2E02AAE}" type="pres">
      <dgm:prSet presAssocID="{216D8A30-7515-428F-A8D5-252351FDDA24}" presName="bgShapesFlow" presStyleCnt="0"/>
      <dgm:spPr/>
    </dgm:pt>
  </dgm:ptLst>
  <dgm:cxnLst>
    <dgm:cxn modelId="{E9B38300-66E5-4613-A4E2-1B04644C0E3F}" type="presOf" srcId="{E62CD0E8-0128-43D0-BD7F-1B6045C8EC83}" destId="{FF867E11-3F27-4D60-9FE0-97825BB24408}" srcOrd="0" destOrd="0" presId="urn:microsoft.com/office/officeart/2005/8/layout/hierarchy5"/>
    <dgm:cxn modelId="{5690AE00-849C-40D2-AAFE-E651D9BAAB1B}" srcId="{4B9A59F7-3E07-4C1F-B43D-D4BC16835732}" destId="{09C81DAD-7128-41DA-8A12-6B2E2E761762}" srcOrd="0" destOrd="0" parTransId="{7D407896-0737-453B-8F79-D299EECEC62B}" sibTransId="{5C0274B2-3128-4F6A-B604-8CC7883C1638}"/>
    <dgm:cxn modelId="{8DA65304-546C-4A1F-9BE5-98F3B7B05036}" srcId="{879F40C0-EA62-45F0-9A68-18725936B1B4}" destId="{A02A7991-E55C-4B3F-BBE2-BA62944CB65E}" srcOrd="0" destOrd="0" parTransId="{FCB63C9A-EA70-4C82-AACF-4D7CA099F74E}" sibTransId="{FA9083E8-9EFE-4F8F-9FDF-0762B4C3D398}"/>
    <dgm:cxn modelId="{678D3E05-D55D-4F6A-8B81-485A9D872907}" type="presOf" srcId="{D7E190CB-DD64-4C9C-81C4-C193D8A3F467}" destId="{5922B830-CD93-4EB7-BA99-68B05BEAB9C4}" srcOrd="0" destOrd="0" presId="urn:microsoft.com/office/officeart/2005/8/layout/hierarchy5"/>
    <dgm:cxn modelId="{B298FA0F-DB6B-4F33-A09B-D8C0227BC982}" type="presOf" srcId="{9EB14AE2-4E4B-4DE7-9062-CF58A8141C74}" destId="{A193E07D-86A2-4F73-94D6-6093FA873F17}" srcOrd="1" destOrd="0" presId="urn:microsoft.com/office/officeart/2005/8/layout/hierarchy5"/>
    <dgm:cxn modelId="{125A9012-CB5B-4F12-86F9-0A5CB4CAD3A7}" srcId="{2726DA47-966B-4EA2-BF1A-2D4FB1E23CD9}" destId="{0A2A2D0C-6D79-491E-A1A0-C4DFDF5B132F}" srcOrd="0" destOrd="0" parTransId="{5049E963-F303-4BD4-8FC5-71A5F1F56E79}" sibTransId="{7E3521D4-0CD1-4FB2-8597-EAF1A6CBFB0B}"/>
    <dgm:cxn modelId="{12C59F12-9EAC-4886-B624-8B822C13AAD7}" type="presOf" srcId="{B511830A-C463-43FE-AD39-C06737327428}" destId="{65D8F7ED-2185-44ED-9760-D1432AA565CB}" srcOrd="0" destOrd="0" presId="urn:microsoft.com/office/officeart/2005/8/layout/hierarchy5"/>
    <dgm:cxn modelId="{17DC061D-9264-441B-9D79-B9E78368BAB7}" srcId="{B2637290-949D-4E22-BA11-6F753CE113C3}" destId="{008C6495-7E31-4545-A2B3-2E271B242897}" srcOrd="0" destOrd="0" parTransId="{41331B14-4C97-4D44-97E2-EC3CE43915D4}" sibTransId="{B46D1027-5B3D-4E7D-9B4E-5E5E82B0B643}"/>
    <dgm:cxn modelId="{E324CD23-683D-4576-9855-F1664C6D6A52}" type="presOf" srcId="{4B9A59F7-3E07-4C1F-B43D-D4BC16835732}" destId="{321883B4-0C46-4906-8355-CD2E5C9C57CE}" srcOrd="0" destOrd="0" presId="urn:microsoft.com/office/officeart/2005/8/layout/hierarchy5"/>
    <dgm:cxn modelId="{042F022A-1014-4612-8553-05E66A758FF8}" type="presOf" srcId="{216D8A30-7515-428F-A8D5-252351FDDA24}" destId="{08125534-19F3-433F-A31E-63E9EC4F2A9E}" srcOrd="0" destOrd="0" presId="urn:microsoft.com/office/officeart/2005/8/layout/hierarchy5"/>
    <dgm:cxn modelId="{FAB87A2A-762E-449C-99AE-80C56041190A}" type="presOf" srcId="{C0C452F8-A16D-4C83-9C8C-8475EC90AA26}" destId="{FCD9E285-B172-43FF-830B-2C4916E22BA3}" srcOrd="1" destOrd="0" presId="urn:microsoft.com/office/officeart/2005/8/layout/hierarchy5"/>
    <dgm:cxn modelId="{615D052F-40E1-4B49-BACE-A7A3FBA0C1FF}" srcId="{EDAE09A6-B1BF-4775-ACEA-FCFC9F4D415C}" destId="{18C2B302-F1EC-4CF4-81BE-67703D75DE78}" srcOrd="2" destOrd="0" parTransId="{D7E190CB-DD64-4C9C-81C4-C193D8A3F467}" sibTransId="{8CB6F2C4-E967-4B27-94FE-F73A7B1C6729}"/>
    <dgm:cxn modelId="{183B2832-5406-4335-ABFF-41D9A5F6E7EE}" type="presOf" srcId="{7D407896-0737-453B-8F79-D299EECEC62B}" destId="{0D479A64-B1F1-4773-8961-55CB229B6612}" srcOrd="1" destOrd="0" presId="urn:microsoft.com/office/officeart/2005/8/layout/hierarchy5"/>
    <dgm:cxn modelId="{35B4FA33-9EC6-4F56-AA01-766244FC0F92}" type="presOf" srcId="{89FAAC6D-58FB-4EB5-9D3D-20551352B651}" destId="{DFE618A3-0B57-4AD4-8D6C-FAA77B576823}" srcOrd="1" destOrd="0" presId="urn:microsoft.com/office/officeart/2005/8/layout/hierarchy5"/>
    <dgm:cxn modelId="{57214A34-029E-41DA-A786-6E2081DE8EF5}" srcId="{9B943308-4AD9-47A4-B673-CEB68ACA630B}" destId="{879F40C0-EA62-45F0-9A68-18725936B1B4}" srcOrd="0" destOrd="0" parTransId="{84530F2B-C32A-4323-8FB7-9752EC531515}" sibTransId="{D7462AE2-AD48-4A2B-93BD-36622D29F8DA}"/>
    <dgm:cxn modelId="{65A7AD3E-FE65-4384-A9DE-05FFD5DCD37B}" type="presOf" srcId="{EDAE09A6-B1BF-4775-ACEA-FCFC9F4D415C}" destId="{864AF776-4BB8-4817-9576-DEBCCEED1CCC}" srcOrd="0" destOrd="0" presId="urn:microsoft.com/office/officeart/2005/8/layout/hierarchy5"/>
    <dgm:cxn modelId="{58720440-3210-4A2F-849A-F9DC5DA522F6}" srcId="{008C6495-7E31-4545-A2B3-2E271B242897}" destId="{232D72A6-C6DC-4438-8E42-2341927D0AC3}" srcOrd="0" destOrd="0" parTransId="{B205AA78-D464-4AEB-892A-B81FFF9E2525}" sibTransId="{DBD3E970-4541-41EE-A54B-EC1927844A84}"/>
    <dgm:cxn modelId="{C9DF0B5C-857B-4B85-81D8-5E7FD3954C56}" type="presOf" srcId="{4BE55AA7-33F7-46F6-BC6E-6ABCE429B81C}" destId="{5BE1204C-DF05-4572-9723-00B42F2FD3E4}" srcOrd="0" destOrd="0" presId="urn:microsoft.com/office/officeart/2005/8/layout/hierarchy5"/>
    <dgm:cxn modelId="{10C4245C-8BE2-40DC-A60C-A0A85A5DC8C3}" type="presOf" srcId="{008C6495-7E31-4545-A2B3-2E271B242897}" destId="{DF848921-C8A5-468C-BF84-64054C2F10B0}" srcOrd="0" destOrd="0" presId="urn:microsoft.com/office/officeart/2005/8/layout/hierarchy5"/>
    <dgm:cxn modelId="{28133F61-D2DD-42A4-B1B6-80817BD404A9}" srcId="{EDAE09A6-B1BF-4775-ACEA-FCFC9F4D415C}" destId="{4BE55AA7-33F7-46F6-BC6E-6ABCE429B81C}" srcOrd="0" destOrd="0" parTransId="{89FAAC6D-58FB-4EB5-9D3D-20551352B651}" sibTransId="{49DFCE3F-D120-476E-BAAC-B3FE55137DB5}"/>
    <dgm:cxn modelId="{640AD563-38FF-45BF-9BE1-46B660D644C8}" type="presOf" srcId="{9EB14AE2-4E4B-4DE7-9062-CF58A8141C74}" destId="{5B517F1E-BC96-450D-B9F7-2227F1EB631C}" srcOrd="0" destOrd="0" presId="urn:microsoft.com/office/officeart/2005/8/layout/hierarchy5"/>
    <dgm:cxn modelId="{5F170064-581D-4802-8E28-FFF5D6652B45}" type="presOf" srcId="{84530F2B-C32A-4323-8FB7-9752EC531515}" destId="{5253FFF9-C176-49EA-AF9C-204D09C9355F}" srcOrd="1" destOrd="0" presId="urn:microsoft.com/office/officeart/2005/8/layout/hierarchy5"/>
    <dgm:cxn modelId="{B7416868-F38C-4FF3-AA44-87E9EA8B26B0}" type="presOf" srcId="{232D72A6-C6DC-4438-8E42-2341927D0AC3}" destId="{2D255B95-0FB8-4A1F-9CF2-8993EA4D7BAD}" srcOrd="0" destOrd="0" presId="urn:microsoft.com/office/officeart/2005/8/layout/hierarchy5"/>
    <dgm:cxn modelId="{582CAF6F-B721-4DF0-BC77-F6A06E4C3FC8}" type="presOf" srcId="{D58EA445-F3A2-4C4B-A72C-C6C1D842BF1B}" destId="{71EE6A38-C4AB-4245-9DED-B09CB88513BB}" srcOrd="0" destOrd="0" presId="urn:microsoft.com/office/officeart/2005/8/layout/hierarchy5"/>
    <dgm:cxn modelId="{B87CFF70-F300-491B-955C-A77C697E821E}" type="presOf" srcId="{6E13E13D-3292-4694-AF13-F57B284BDA38}" destId="{E11D41D8-0B46-44CE-81D6-1F3444EC0BBB}" srcOrd="1" destOrd="0" presId="urn:microsoft.com/office/officeart/2005/8/layout/hierarchy5"/>
    <dgm:cxn modelId="{32F28673-CF6C-4953-9F0D-95C34867CBE3}" type="presOf" srcId="{B2637290-949D-4E22-BA11-6F753CE113C3}" destId="{19011EB6-F171-4FC1-8512-CC56D0AF5446}" srcOrd="0" destOrd="0" presId="urn:microsoft.com/office/officeart/2005/8/layout/hierarchy5"/>
    <dgm:cxn modelId="{15F92F56-4708-4D61-BA86-E0C7F9667F95}" type="presOf" srcId="{41331B14-4C97-4D44-97E2-EC3CE43915D4}" destId="{6D58AF74-8DFF-4920-9E1F-4FA13159CAF2}" srcOrd="1" destOrd="0" presId="urn:microsoft.com/office/officeart/2005/8/layout/hierarchy5"/>
    <dgm:cxn modelId="{3D656C7B-C9E4-4C46-B835-647946AE4901}" type="presOf" srcId="{5D1A9105-B581-4A68-8D7E-751047D121D1}" destId="{1DC9BEF1-F8C2-484E-ACC4-6875E5F5B15D}" srcOrd="1" destOrd="0" presId="urn:microsoft.com/office/officeart/2005/8/layout/hierarchy5"/>
    <dgm:cxn modelId="{C595D57B-9D73-4610-83FD-50C06057B93A}" type="presOf" srcId="{879F40C0-EA62-45F0-9A68-18725936B1B4}" destId="{7D43BDB2-F13F-419B-9976-3AA811AF1E32}" srcOrd="0" destOrd="0" presId="urn:microsoft.com/office/officeart/2005/8/layout/hierarchy5"/>
    <dgm:cxn modelId="{D04D897C-A7FF-4BAF-AB7E-C807076B8B72}" type="presOf" srcId="{ABD7C57C-CAF0-48A3-9131-C49FE8A3DB1C}" destId="{E22A6760-F2BC-4715-8933-31A7480376EB}" srcOrd="0" destOrd="0" presId="urn:microsoft.com/office/officeart/2005/8/layout/hierarchy5"/>
    <dgm:cxn modelId="{9C9BF77C-0DD8-4FF0-8C74-89035E6271CA}" type="presOf" srcId="{FCB63C9A-EA70-4C82-AACF-4D7CA099F74E}" destId="{FABDF4B1-824E-48E7-B046-C0559255AC0D}" srcOrd="1" destOrd="0" presId="urn:microsoft.com/office/officeart/2005/8/layout/hierarchy5"/>
    <dgm:cxn modelId="{A7042D7F-5698-41EC-A5D9-3D6689D351BF}" type="presOf" srcId="{7D407896-0737-453B-8F79-D299EECEC62B}" destId="{7AE1667D-908C-4811-8BD5-211A3BB01487}" srcOrd="0" destOrd="0" presId="urn:microsoft.com/office/officeart/2005/8/layout/hierarchy5"/>
    <dgm:cxn modelId="{CE5BAD81-07F3-4CE1-949F-5F586B82770B}" type="presOf" srcId="{5049E963-F303-4BD4-8FC5-71A5F1F56E79}" destId="{446C1A48-E44D-4B4F-85B9-3FE53210777F}" srcOrd="1" destOrd="0" presId="urn:microsoft.com/office/officeart/2005/8/layout/hierarchy5"/>
    <dgm:cxn modelId="{9650EB85-4A72-4F7D-8BCE-71FF649EDA69}" type="presOf" srcId="{84530F2B-C32A-4323-8FB7-9752EC531515}" destId="{9D556D07-D0C6-4F5D-8D9E-A6D3C158C389}" srcOrd="0" destOrd="0" presId="urn:microsoft.com/office/officeart/2005/8/layout/hierarchy5"/>
    <dgm:cxn modelId="{8F654B8F-32A7-4556-AC22-10CE06F84E65}" srcId="{18C2B302-F1EC-4CF4-81BE-67703D75DE78}" destId="{9D2394D4-2035-4D70-BC77-1AB19AEB93BC}" srcOrd="0" destOrd="0" parTransId="{B511830A-C463-43FE-AD39-C06737327428}" sibTransId="{2CBF580D-B682-4B80-BA12-30BC9EB9100A}"/>
    <dgm:cxn modelId="{99395C90-1EDF-44FB-92FD-8E7CC815CB92}" type="presOf" srcId="{5049E963-F303-4BD4-8FC5-71A5F1F56E79}" destId="{A584969F-DCF3-4456-BB5F-3A9DF575EEA9}" srcOrd="0" destOrd="0" presId="urn:microsoft.com/office/officeart/2005/8/layout/hierarchy5"/>
    <dgm:cxn modelId="{EB289392-2010-47D6-B93F-DA57A3AFE13E}" srcId="{E62CD0E8-0128-43D0-BD7F-1B6045C8EC83}" destId="{B5797BE8-7D36-4817-A25A-D108607AADAF}" srcOrd="0" destOrd="0" parTransId="{C0C452F8-A16D-4C83-9C8C-8475EC90AA26}" sibTransId="{F4A832BC-9B1A-4F59-9EE8-EFEF03D9B842}"/>
    <dgm:cxn modelId="{C4BC1D93-13BB-4BFF-BF03-A6C2E4170DBD}" srcId="{09C81DAD-7128-41DA-8A12-6B2E2E761762}" destId="{B2637290-949D-4E22-BA11-6F753CE113C3}" srcOrd="0" destOrd="0" parTransId="{5C11B4F7-1B6A-45B6-8812-432E98F7D775}" sibTransId="{3E7B3833-DC24-4AEA-93B4-A580AF34E89A}"/>
    <dgm:cxn modelId="{E0ADD694-2D6D-4FF2-8CC7-6142F4A1F694}" type="presOf" srcId="{5D1A9105-B581-4A68-8D7E-751047D121D1}" destId="{DA6D9D67-1C5D-4501-ABD6-A38216E78C13}" srcOrd="0" destOrd="0" presId="urn:microsoft.com/office/officeart/2005/8/layout/hierarchy5"/>
    <dgm:cxn modelId="{44C9EE97-75A6-4E7E-914A-BDBE8F22F89F}" type="presOf" srcId="{D7E190CB-DD64-4C9C-81C4-C193D8A3F467}" destId="{75314297-2A74-435C-A5BC-0066901BB22D}" srcOrd="1" destOrd="0" presId="urn:microsoft.com/office/officeart/2005/8/layout/hierarchy5"/>
    <dgm:cxn modelId="{E88EF8A6-3B84-4AF3-8FB0-B8892D987F25}" srcId="{EDAE09A6-B1BF-4775-ACEA-FCFC9F4D415C}" destId="{E62CD0E8-0128-43D0-BD7F-1B6045C8EC83}" srcOrd="3" destOrd="0" parTransId="{089ABDE5-88C2-4D7F-A062-81C5C6DA5521}" sibTransId="{8702777F-F0A1-4395-B87A-B430B374887A}"/>
    <dgm:cxn modelId="{2070F1AA-3C10-4277-86C9-B1DBCB7D245B}" srcId="{232D72A6-C6DC-4438-8E42-2341927D0AC3}" destId="{D58EA445-F3A2-4C4B-A72C-C6C1D842BF1B}" srcOrd="0" destOrd="0" parTransId="{F9054D25-D03F-4805-BC64-DD980BC1402A}" sibTransId="{EA9958C8-485E-47F1-B511-34867CB949CB}"/>
    <dgm:cxn modelId="{0C11C1AC-FE48-42C2-8696-8AC6DCB09ACF}" type="presOf" srcId="{9B943308-4AD9-47A4-B673-CEB68ACA630B}" destId="{31C3EE6E-A3EB-4FC0-9C4A-5DA6744A0565}" srcOrd="0" destOrd="0" presId="urn:microsoft.com/office/officeart/2005/8/layout/hierarchy5"/>
    <dgm:cxn modelId="{700CC5AE-BE3B-4575-A36F-D23A2939B468}" srcId="{216D8A30-7515-428F-A8D5-252351FDDA24}" destId="{EDAE09A6-B1BF-4775-ACEA-FCFC9F4D415C}" srcOrd="0" destOrd="0" parTransId="{BE6F6F26-9A24-4B0B-929D-BD12CADB9169}" sibTransId="{639539DF-E919-4584-A230-05125736FAE9}"/>
    <dgm:cxn modelId="{CC8FB0B0-8FE6-49AE-B655-040CAE382327}" srcId="{4BE55AA7-33F7-46F6-BC6E-6ABCE429B81C}" destId="{2726DA47-966B-4EA2-BF1A-2D4FB1E23CD9}" srcOrd="0" destOrd="0" parTransId="{20490BA6-3A63-4731-A8FB-44EB5D082364}" sibTransId="{284796DD-08D4-4E6D-AEE5-D92E46413302}"/>
    <dgm:cxn modelId="{4B2769B4-656E-4B40-A134-4766505A84EC}" type="presOf" srcId="{20490BA6-3A63-4731-A8FB-44EB5D082364}" destId="{69FE88F8-E129-4659-8AAA-8A0D7D1888FB}" srcOrd="1" destOrd="0" presId="urn:microsoft.com/office/officeart/2005/8/layout/hierarchy5"/>
    <dgm:cxn modelId="{98C9FAB7-7829-4D56-A7C0-313ACF483280}" type="presOf" srcId="{F9054D25-D03F-4805-BC64-DD980BC1402A}" destId="{A07B8CAB-F868-49D7-9651-D0974EB2441F}" srcOrd="0" destOrd="0" presId="urn:microsoft.com/office/officeart/2005/8/layout/hierarchy5"/>
    <dgm:cxn modelId="{A15A37B8-FB59-4C30-9B5A-8CBEE0CCF951}" type="presOf" srcId="{41331B14-4C97-4D44-97E2-EC3CE43915D4}" destId="{7E94E817-FB55-4E92-A912-961602AA436A}" srcOrd="0" destOrd="0" presId="urn:microsoft.com/office/officeart/2005/8/layout/hierarchy5"/>
    <dgm:cxn modelId="{BF2C91B8-B0B7-46A7-BC65-FB8FB43E8E2C}" type="presOf" srcId="{B511830A-C463-43FE-AD39-C06737327428}" destId="{2E89AF60-AD83-4BA5-B884-10DCD106F30D}" srcOrd="1" destOrd="0" presId="urn:microsoft.com/office/officeart/2005/8/layout/hierarchy5"/>
    <dgm:cxn modelId="{A58BCAB8-AEC1-43DC-87D5-16A2B520EFA1}" type="presOf" srcId="{09C81DAD-7128-41DA-8A12-6B2E2E761762}" destId="{924C117A-4E6D-49E3-AE5B-323284EFD388}" srcOrd="0" destOrd="0" presId="urn:microsoft.com/office/officeart/2005/8/layout/hierarchy5"/>
    <dgm:cxn modelId="{6D2007BB-C2E5-4EC6-9566-F5425DBEA1A5}" type="presOf" srcId="{6E13E13D-3292-4694-AF13-F57B284BDA38}" destId="{3440867D-DE43-4DB7-A3AD-331FD481E8C6}" srcOrd="0" destOrd="0" presId="urn:microsoft.com/office/officeart/2005/8/layout/hierarchy5"/>
    <dgm:cxn modelId="{C9DE82BC-4C0F-448D-B54D-A8766A532662}" type="presOf" srcId="{89FAAC6D-58FB-4EB5-9D3D-20551352B651}" destId="{844D9F5A-0103-4D47-9813-FFA90BFFE8AB}" srcOrd="0" destOrd="0" presId="urn:microsoft.com/office/officeart/2005/8/layout/hierarchy5"/>
    <dgm:cxn modelId="{526F17BE-6A64-43B2-BDC7-53D24BC27EA4}" type="presOf" srcId="{966E0A7F-15FE-40EE-B318-035B8EC1BE36}" destId="{066B86AD-5310-4C44-81AE-11D02D648906}" srcOrd="1" destOrd="0" presId="urn:microsoft.com/office/officeart/2005/8/layout/hierarchy5"/>
    <dgm:cxn modelId="{5C5387BE-5DB4-49AB-A9CE-42131000C2C7}" type="presOf" srcId="{5C11B4F7-1B6A-45B6-8812-432E98F7D775}" destId="{60B51A1A-7306-4104-86F0-3E60FC71D765}" srcOrd="0" destOrd="0" presId="urn:microsoft.com/office/officeart/2005/8/layout/hierarchy5"/>
    <dgm:cxn modelId="{951B48BF-DEDA-4660-8C30-565A17374429}" type="presOf" srcId="{0A2A2D0C-6D79-491E-A1A0-C4DFDF5B132F}" destId="{FF4BAACC-9B71-4EC3-BC17-077D248F9C9A}" srcOrd="0" destOrd="0" presId="urn:microsoft.com/office/officeart/2005/8/layout/hierarchy5"/>
    <dgm:cxn modelId="{172773C2-0D97-4C21-AF11-94806B7B2F16}" type="presOf" srcId="{13D6AB6C-D813-401F-94A5-D6B7034FFFA6}" destId="{83F3D0C1-124E-494A-A589-32537EE57632}" srcOrd="0" destOrd="0" presId="urn:microsoft.com/office/officeart/2005/8/layout/hierarchy5"/>
    <dgm:cxn modelId="{F3B533C4-A35E-4E00-B5D5-14D4D164E274}" type="presOf" srcId="{FCB63C9A-EA70-4C82-AACF-4D7CA099F74E}" destId="{511DF164-57F6-4E5C-A6B3-584683CD4BBF}" srcOrd="0" destOrd="0" presId="urn:microsoft.com/office/officeart/2005/8/layout/hierarchy5"/>
    <dgm:cxn modelId="{2AC1E2C4-47F6-49C3-A2A6-C9ED2C0DC77E}" type="presOf" srcId="{B5797BE8-7D36-4817-A25A-D108607AADAF}" destId="{5E83AD21-36BE-4867-97D1-72437DF8EB27}" srcOrd="0" destOrd="0" presId="urn:microsoft.com/office/officeart/2005/8/layout/hierarchy5"/>
    <dgm:cxn modelId="{19340FC6-35D2-4B86-A582-DD48A3FA5220}" type="presOf" srcId="{ABD7C57C-CAF0-48A3-9131-C49FE8A3DB1C}" destId="{303292F4-78E0-4423-A4D2-AF0CF8840366}" srcOrd="1" destOrd="0" presId="urn:microsoft.com/office/officeart/2005/8/layout/hierarchy5"/>
    <dgm:cxn modelId="{DBD21EC8-99B7-474E-8F93-EF0C1BBFCEBA}" type="presOf" srcId="{5C11B4F7-1B6A-45B6-8812-432E98F7D775}" destId="{BAFC2122-110D-496D-A5AA-E21D686E285D}" srcOrd="1" destOrd="0" presId="urn:microsoft.com/office/officeart/2005/8/layout/hierarchy5"/>
    <dgm:cxn modelId="{5B198BD0-7D09-46C4-BE73-F502E2BAAC6D}" type="presOf" srcId="{3A21D6B2-1837-41BB-BDEC-DF3D24C68460}" destId="{6772D8D5-4CBF-4C94-ABC4-C6493E3282B4}" srcOrd="0" destOrd="0" presId="urn:microsoft.com/office/officeart/2005/8/layout/hierarchy5"/>
    <dgm:cxn modelId="{45A3F8D1-897B-42E0-90F7-EF8038300BF6}" type="presOf" srcId="{089ABDE5-88C2-4D7F-A062-81C5C6DA5521}" destId="{0F9A0DF0-9C8D-46F4-A92B-EF3EB4FB3CC7}" srcOrd="1" destOrd="0" presId="urn:microsoft.com/office/officeart/2005/8/layout/hierarchy5"/>
    <dgm:cxn modelId="{D55240D2-DF0E-4D29-8236-C00EF27E705A}" type="presOf" srcId="{08094613-D456-4692-BC9B-CE13B602F5B8}" destId="{0534C938-EB5B-4458-BF28-65D46DCB103B}" srcOrd="0" destOrd="0" presId="urn:microsoft.com/office/officeart/2005/8/layout/hierarchy5"/>
    <dgm:cxn modelId="{D18191D3-4F50-45EE-B1E3-A13E0FF10652}" type="presOf" srcId="{9D2394D4-2035-4D70-BC77-1AB19AEB93BC}" destId="{E034E742-DC40-447E-ADCA-5C990F149DC1}" srcOrd="0" destOrd="0" presId="urn:microsoft.com/office/officeart/2005/8/layout/hierarchy5"/>
    <dgm:cxn modelId="{3A52D0DA-A30E-48C8-9C0F-0E0E8DE31952}" type="presOf" srcId="{B205AA78-D464-4AEB-892A-B81FFF9E2525}" destId="{EBAFA90C-B78C-4164-9456-F7FAAA5D0A44}" srcOrd="1" destOrd="0" presId="urn:microsoft.com/office/officeart/2005/8/layout/hierarchy5"/>
    <dgm:cxn modelId="{BABA05DC-C6C2-42DD-A9E9-3A5258E712C6}" srcId="{A02A7991-E55C-4B3F-BBE2-BA62944CB65E}" destId="{3A21D6B2-1837-41BB-BDEC-DF3D24C68460}" srcOrd="0" destOrd="0" parTransId="{5D1A9105-B581-4A68-8D7E-751047D121D1}" sibTransId="{612E93DD-04BE-40AB-A0A0-FEED88503A5B}"/>
    <dgm:cxn modelId="{C43EE7E0-5C90-4EC5-990C-957A47F1C612}" type="presOf" srcId="{20490BA6-3A63-4731-A8FB-44EB5D082364}" destId="{A795EB7E-4E2A-4469-B9BB-C053917099D3}" srcOrd="0" destOrd="0" presId="urn:microsoft.com/office/officeart/2005/8/layout/hierarchy5"/>
    <dgm:cxn modelId="{723EB6E8-7CB6-4B87-B388-D6D7FA99307F}" type="presOf" srcId="{C0C452F8-A16D-4C83-9C8C-8475EC90AA26}" destId="{6891E9AF-47F7-4A64-B90F-E31281515596}" srcOrd="0" destOrd="0" presId="urn:microsoft.com/office/officeart/2005/8/layout/hierarchy5"/>
    <dgm:cxn modelId="{5AF9EDE8-E8BC-48A9-AB89-4694FEB0261F}" srcId="{B5797BE8-7D36-4817-A25A-D108607AADAF}" destId="{9B943308-4AD9-47A4-B673-CEB68ACA630B}" srcOrd="0" destOrd="0" parTransId="{6E13E13D-3292-4694-AF13-F57B284BDA38}" sibTransId="{831C57FA-C1FC-443F-B2D4-7D79C430AE1F}"/>
    <dgm:cxn modelId="{9E26B0E9-795C-40A7-BF4D-9DA747EFA5AA}" type="presOf" srcId="{966E0A7F-15FE-40EE-B318-035B8EC1BE36}" destId="{145D5F35-2ABE-49E3-9879-E6704D001DF6}" srcOrd="0" destOrd="0" presId="urn:microsoft.com/office/officeart/2005/8/layout/hierarchy5"/>
    <dgm:cxn modelId="{677FF1EA-6D0E-4954-882A-DCA39A4D2405}" type="presOf" srcId="{089ABDE5-88C2-4D7F-A062-81C5C6DA5521}" destId="{458457A9-A4C7-46AB-8A15-D077509E8E3A}" srcOrd="0" destOrd="0" presId="urn:microsoft.com/office/officeart/2005/8/layout/hierarchy5"/>
    <dgm:cxn modelId="{0E9843EB-DCCD-4A1F-BCCF-FE8DBF263AAB}" type="presOf" srcId="{18C2B302-F1EC-4CF4-81BE-67703D75DE78}" destId="{2FFEAB30-3B33-4448-AA49-E3BFD2480772}" srcOrd="0" destOrd="0" presId="urn:microsoft.com/office/officeart/2005/8/layout/hierarchy5"/>
    <dgm:cxn modelId="{13D331ED-D6DE-4EB1-8132-5696AC77004F}" type="presOf" srcId="{A02A7991-E55C-4B3F-BBE2-BA62944CB65E}" destId="{32E501C8-4900-46EE-A592-46A09533B515}" srcOrd="0" destOrd="0" presId="urn:microsoft.com/office/officeart/2005/8/layout/hierarchy5"/>
    <dgm:cxn modelId="{091D6EF0-BB36-4A31-8D7E-CD0D07B1DAC8}" srcId="{232D72A6-C6DC-4438-8E42-2341927D0AC3}" destId="{08094613-D456-4692-BC9B-CE13B602F5B8}" srcOrd="1" destOrd="0" parTransId="{966E0A7F-15FE-40EE-B318-035B8EC1BE36}" sibTransId="{9DA90AF2-699A-4E78-9DD5-45AA99EDC49D}"/>
    <dgm:cxn modelId="{04D581F1-2FF6-4832-AB0C-F59A67D933F7}" srcId="{0A2A2D0C-6D79-491E-A1A0-C4DFDF5B132F}" destId="{13D6AB6C-D813-401F-94A5-D6B7034FFFA6}" srcOrd="0" destOrd="0" parTransId="{9EB14AE2-4E4B-4DE7-9062-CF58A8141C74}" sibTransId="{DD51FD2B-E1D7-4D0F-A306-0F53F21C543B}"/>
    <dgm:cxn modelId="{6F8532F2-DF74-4AC4-A9A2-ED109843AAD4}" type="presOf" srcId="{B205AA78-D464-4AEB-892A-B81FFF9E2525}" destId="{6E4521CA-BE47-4025-A415-9D9D62E73EF2}" srcOrd="0" destOrd="0" presId="urn:microsoft.com/office/officeart/2005/8/layout/hierarchy5"/>
    <dgm:cxn modelId="{65A161F2-8DA4-4913-AA9C-46092D3163FA}" type="presOf" srcId="{2726DA47-966B-4EA2-BF1A-2D4FB1E23CD9}" destId="{F69D9D55-7720-4D13-A735-10C84EBD8465}" srcOrd="0" destOrd="0" presId="urn:microsoft.com/office/officeart/2005/8/layout/hierarchy5"/>
    <dgm:cxn modelId="{4AE4F9F6-B196-4E9A-A6AD-24A709C58A35}" type="presOf" srcId="{F9054D25-D03F-4805-BC64-DD980BC1402A}" destId="{5805FEB2-613F-4B44-A8D5-31A9E64A639B}" srcOrd="1" destOrd="0" presId="urn:microsoft.com/office/officeart/2005/8/layout/hierarchy5"/>
    <dgm:cxn modelId="{4FCD8BFA-CE2A-4369-AEFF-070847866BCB}" srcId="{EDAE09A6-B1BF-4775-ACEA-FCFC9F4D415C}" destId="{4B9A59F7-3E07-4C1F-B43D-D4BC16835732}" srcOrd="1" destOrd="0" parTransId="{ABD7C57C-CAF0-48A3-9131-C49FE8A3DB1C}" sibTransId="{9967829C-C3B2-4FB7-A717-183EE942D511}"/>
    <dgm:cxn modelId="{7FCC756F-92B1-4358-A179-DB84E1B1AC87}" type="presParOf" srcId="{08125534-19F3-433F-A31E-63E9EC4F2A9E}" destId="{70C88BFC-B782-4490-B5ED-8BF68D7F0530}" srcOrd="0" destOrd="0" presId="urn:microsoft.com/office/officeart/2005/8/layout/hierarchy5"/>
    <dgm:cxn modelId="{1DDDC24D-AF96-4E75-AD71-1D1545942598}" type="presParOf" srcId="{70C88BFC-B782-4490-B5ED-8BF68D7F0530}" destId="{BAABC8E1-1E45-44AF-9329-A210185C6182}" srcOrd="0" destOrd="0" presId="urn:microsoft.com/office/officeart/2005/8/layout/hierarchy5"/>
    <dgm:cxn modelId="{DDCB20F0-0AFC-4AEC-8BAC-5DB28F08B58D}" type="presParOf" srcId="{BAABC8E1-1E45-44AF-9329-A210185C6182}" destId="{AC6A966B-A393-414A-B968-C861C404B642}" srcOrd="0" destOrd="0" presId="urn:microsoft.com/office/officeart/2005/8/layout/hierarchy5"/>
    <dgm:cxn modelId="{81B40966-91C5-4BE7-B824-E16348401BBB}" type="presParOf" srcId="{AC6A966B-A393-414A-B968-C861C404B642}" destId="{864AF776-4BB8-4817-9576-DEBCCEED1CCC}" srcOrd="0" destOrd="0" presId="urn:microsoft.com/office/officeart/2005/8/layout/hierarchy5"/>
    <dgm:cxn modelId="{2E5D8432-CCBF-4F23-9E2B-DE740B2496D2}" type="presParOf" srcId="{AC6A966B-A393-414A-B968-C861C404B642}" destId="{EC0B8A3A-5B0F-45D3-BE49-1BD6D22E79CC}" srcOrd="1" destOrd="0" presId="urn:microsoft.com/office/officeart/2005/8/layout/hierarchy5"/>
    <dgm:cxn modelId="{C24EB071-FAA9-4E44-8193-5FA8FAC3E9CE}" type="presParOf" srcId="{EC0B8A3A-5B0F-45D3-BE49-1BD6D22E79CC}" destId="{844D9F5A-0103-4D47-9813-FFA90BFFE8AB}" srcOrd="0" destOrd="0" presId="urn:microsoft.com/office/officeart/2005/8/layout/hierarchy5"/>
    <dgm:cxn modelId="{EA4369BC-DD34-4FC9-9C65-4215EEE5A3BB}" type="presParOf" srcId="{844D9F5A-0103-4D47-9813-FFA90BFFE8AB}" destId="{DFE618A3-0B57-4AD4-8D6C-FAA77B576823}" srcOrd="0" destOrd="0" presId="urn:microsoft.com/office/officeart/2005/8/layout/hierarchy5"/>
    <dgm:cxn modelId="{B28A7EC1-B096-407E-9702-681D51D5FF87}" type="presParOf" srcId="{EC0B8A3A-5B0F-45D3-BE49-1BD6D22E79CC}" destId="{E4499B70-52C2-4263-A4B5-8A2C3D1FA680}" srcOrd="1" destOrd="0" presId="urn:microsoft.com/office/officeart/2005/8/layout/hierarchy5"/>
    <dgm:cxn modelId="{0FD3470A-5B58-42D4-A6C6-CDC3F90C1A77}" type="presParOf" srcId="{E4499B70-52C2-4263-A4B5-8A2C3D1FA680}" destId="{5BE1204C-DF05-4572-9723-00B42F2FD3E4}" srcOrd="0" destOrd="0" presId="urn:microsoft.com/office/officeart/2005/8/layout/hierarchy5"/>
    <dgm:cxn modelId="{B9C2CC2F-8DEE-4F13-B2B2-282AC6FCF135}" type="presParOf" srcId="{E4499B70-52C2-4263-A4B5-8A2C3D1FA680}" destId="{885E7425-A6A1-4F33-8CDF-4039CC912BF3}" srcOrd="1" destOrd="0" presId="urn:microsoft.com/office/officeart/2005/8/layout/hierarchy5"/>
    <dgm:cxn modelId="{FC0F30F3-BDB0-451C-857A-1387B601A956}" type="presParOf" srcId="{885E7425-A6A1-4F33-8CDF-4039CC912BF3}" destId="{A795EB7E-4E2A-4469-B9BB-C053917099D3}" srcOrd="0" destOrd="0" presId="urn:microsoft.com/office/officeart/2005/8/layout/hierarchy5"/>
    <dgm:cxn modelId="{4D8F655E-06C9-4594-91A0-8640D8F9C85F}" type="presParOf" srcId="{A795EB7E-4E2A-4469-B9BB-C053917099D3}" destId="{69FE88F8-E129-4659-8AAA-8A0D7D1888FB}" srcOrd="0" destOrd="0" presId="urn:microsoft.com/office/officeart/2005/8/layout/hierarchy5"/>
    <dgm:cxn modelId="{A71B5AA7-070A-4748-AB84-1D465540FD0C}" type="presParOf" srcId="{885E7425-A6A1-4F33-8CDF-4039CC912BF3}" destId="{8E370C7B-BE3E-4134-B5BB-71780417E1E8}" srcOrd="1" destOrd="0" presId="urn:microsoft.com/office/officeart/2005/8/layout/hierarchy5"/>
    <dgm:cxn modelId="{E3770326-CDA3-48E8-93BC-3A15EB4CCD51}" type="presParOf" srcId="{8E370C7B-BE3E-4134-B5BB-71780417E1E8}" destId="{F69D9D55-7720-4D13-A735-10C84EBD8465}" srcOrd="0" destOrd="0" presId="urn:microsoft.com/office/officeart/2005/8/layout/hierarchy5"/>
    <dgm:cxn modelId="{72FAAEA5-4DE7-45FD-AFC7-2954AD3580B0}" type="presParOf" srcId="{8E370C7B-BE3E-4134-B5BB-71780417E1E8}" destId="{0A259F07-52B0-48DA-AE05-88995FEFF121}" srcOrd="1" destOrd="0" presId="urn:microsoft.com/office/officeart/2005/8/layout/hierarchy5"/>
    <dgm:cxn modelId="{67017BA2-0A56-433C-9E9B-70AC0FCC4D91}" type="presParOf" srcId="{0A259F07-52B0-48DA-AE05-88995FEFF121}" destId="{A584969F-DCF3-4456-BB5F-3A9DF575EEA9}" srcOrd="0" destOrd="0" presId="urn:microsoft.com/office/officeart/2005/8/layout/hierarchy5"/>
    <dgm:cxn modelId="{116C757F-7E97-4421-A42C-16188A8586AF}" type="presParOf" srcId="{A584969F-DCF3-4456-BB5F-3A9DF575EEA9}" destId="{446C1A48-E44D-4B4F-85B9-3FE53210777F}" srcOrd="0" destOrd="0" presId="urn:microsoft.com/office/officeart/2005/8/layout/hierarchy5"/>
    <dgm:cxn modelId="{D988EF0F-49B2-437D-A66D-37C1009716B5}" type="presParOf" srcId="{0A259F07-52B0-48DA-AE05-88995FEFF121}" destId="{9441E309-811A-4351-83C3-B5DC8BCB714B}" srcOrd="1" destOrd="0" presId="urn:microsoft.com/office/officeart/2005/8/layout/hierarchy5"/>
    <dgm:cxn modelId="{98053B67-AD5A-4610-81A5-A7CCF13F7B8D}" type="presParOf" srcId="{9441E309-811A-4351-83C3-B5DC8BCB714B}" destId="{FF4BAACC-9B71-4EC3-BC17-077D248F9C9A}" srcOrd="0" destOrd="0" presId="urn:microsoft.com/office/officeart/2005/8/layout/hierarchy5"/>
    <dgm:cxn modelId="{1896F6A4-0005-49F8-95E3-13A31FCC3C68}" type="presParOf" srcId="{9441E309-811A-4351-83C3-B5DC8BCB714B}" destId="{65351FF5-600F-49F3-9C6E-E5C88B420ABF}" srcOrd="1" destOrd="0" presId="urn:microsoft.com/office/officeart/2005/8/layout/hierarchy5"/>
    <dgm:cxn modelId="{222D5AE4-862B-41E7-846D-7C460164854B}" type="presParOf" srcId="{65351FF5-600F-49F3-9C6E-E5C88B420ABF}" destId="{5B517F1E-BC96-450D-B9F7-2227F1EB631C}" srcOrd="0" destOrd="0" presId="urn:microsoft.com/office/officeart/2005/8/layout/hierarchy5"/>
    <dgm:cxn modelId="{11D60439-A5D2-4A25-B6E3-4345374DEF8A}" type="presParOf" srcId="{5B517F1E-BC96-450D-B9F7-2227F1EB631C}" destId="{A193E07D-86A2-4F73-94D6-6093FA873F17}" srcOrd="0" destOrd="0" presId="urn:microsoft.com/office/officeart/2005/8/layout/hierarchy5"/>
    <dgm:cxn modelId="{0C82BFB9-C13F-4DF4-B879-88083C9D8FFA}" type="presParOf" srcId="{65351FF5-600F-49F3-9C6E-E5C88B420ABF}" destId="{B5C9DD7A-212F-489A-9DEF-CD7EC17D94F8}" srcOrd="1" destOrd="0" presId="urn:microsoft.com/office/officeart/2005/8/layout/hierarchy5"/>
    <dgm:cxn modelId="{EADFB4AE-6DE3-43A7-9609-C2150ADACD86}" type="presParOf" srcId="{B5C9DD7A-212F-489A-9DEF-CD7EC17D94F8}" destId="{83F3D0C1-124E-494A-A589-32537EE57632}" srcOrd="0" destOrd="0" presId="urn:microsoft.com/office/officeart/2005/8/layout/hierarchy5"/>
    <dgm:cxn modelId="{4D56EF94-5707-447C-A41D-8C205010C7EF}" type="presParOf" srcId="{B5C9DD7A-212F-489A-9DEF-CD7EC17D94F8}" destId="{73F038A2-2B68-440D-896A-A40040A987AF}" srcOrd="1" destOrd="0" presId="urn:microsoft.com/office/officeart/2005/8/layout/hierarchy5"/>
    <dgm:cxn modelId="{81A2C23F-DA1B-4562-BDFF-7C29FDDB6532}" type="presParOf" srcId="{EC0B8A3A-5B0F-45D3-BE49-1BD6D22E79CC}" destId="{E22A6760-F2BC-4715-8933-31A7480376EB}" srcOrd="2" destOrd="0" presId="urn:microsoft.com/office/officeart/2005/8/layout/hierarchy5"/>
    <dgm:cxn modelId="{14E40D4E-F61B-4E94-8EC5-6C16BA34CFCB}" type="presParOf" srcId="{E22A6760-F2BC-4715-8933-31A7480376EB}" destId="{303292F4-78E0-4423-A4D2-AF0CF8840366}" srcOrd="0" destOrd="0" presId="urn:microsoft.com/office/officeart/2005/8/layout/hierarchy5"/>
    <dgm:cxn modelId="{48250288-ECD5-4C37-B999-775ADF589D17}" type="presParOf" srcId="{EC0B8A3A-5B0F-45D3-BE49-1BD6D22E79CC}" destId="{42EA8996-0EA7-4E11-9111-4BDF487C8567}" srcOrd="3" destOrd="0" presId="urn:microsoft.com/office/officeart/2005/8/layout/hierarchy5"/>
    <dgm:cxn modelId="{E3C5E3BE-06C1-4BC2-A2F0-94614E726579}" type="presParOf" srcId="{42EA8996-0EA7-4E11-9111-4BDF487C8567}" destId="{321883B4-0C46-4906-8355-CD2E5C9C57CE}" srcOrd="0" destOrd="0" presId="urn:microsoft.com/office/officeart/2005/8/layout/hierarchy5"/>
    <dgm:cxn modelId="{0E33469C-E794-48B2-93A8-CDC9B7B3E128}" type="presParOf" srcId="{42EA8996-0EA7-4E11-9111-4BDF487C8567}" destId="{F760B59B-24F7-40E9-97D7-DC9A5AEEEFFA}" srcOrd="1" destOrd="0" presId="urn:microsoft.com/office/officeart/2005/8/layout/hierarchy5"/>
    <dgm:cxn modelId="{8E087624-DBFC-4181-B6B2-0A903FA55BB3}" type="presParOf" srcId="{F760B59B-24F7-40E9-97D7-DC9A5AEEEFFA}" destId="{7AE1667D-908C-4811-8BD5-211A3BB01487}" srcOrd="0" destOrd="0" presId="urn:microsoft.com/office/officeart/2005/8/layout/hierarchy5"/>
    <dgm:cxn modelId="{3BCF778C-ACBE-441B-B188-BD099F4D95FD}" type="presParOf" srcId="{7AE1667D-908C-4811-8BD5-211A3BB01487}" destId="{0D479A64-B1F1-4773-8961-55CB229B6612}" srcOrd="0" destOrd="0" presId="urn:microsoft.com/office/officeart/2005/8/layout/hierarchy5"/>
    <dgm:cxn modelId="{2CF102FB-3123-4F70-AF25-F9770B65E987}" type="presParOf" srcId="{F760B59B-24F7-40E9-97D7-DC9A5AEEEFFA}" destId="{DF02B19E-E9A2-4DE1-819F-E73C0714424C}" srcOrd="1" destOrd="0" presId="urn:microsoft.com/office/officeart/2005/8/layout/hierarchy5"/>
    <dgm:cxn modelId="{B9E9822C-5DCE-438C-B917-BCFF97397444}" type="presParOf" srcId="{DF02B19E-E9A2-4DE1-819F-E73C0714424C}" destId="{924C117A-4E6D-49E3-AE5B-323284EFD388}" srcOrd="0" destOrd="0" presId="urn:microsoft.com/office/officeart/2005/8/layout/hierarchy5"/>
    <dgm:cxn modelId="{F17ADB56-F7A3-4AA2-A095-ED44C221F4F5}" type="presParOf" srcId="{DF02B19E-E9A2-4DE1-819F-E73C0714424C}" destId="{3148527B-FE48-472E-961F-316D27C4DE29}" srcOrd="1" destOrd="0" presId="urn:microsoft.com/office/officeart/2005/8/layout/hierarchy5"/>
    <dgm:cxn modelId="{2C8B42E2-EE22-4F09-B076-A3C0254B646A}" type="presParOf" srcId="{3148527B-FE48-472E-961F-316D27C4DE29}" destId="{60B51A1A-7306-4104-86F0-3E60FC71D765}" srcOrd="0" destOrd="0" presId="urn:microsoft.com/office/officeart/2005/8/layout/hierarchy5"/>
    <dgm:cxn modelId="{8D7EC9FB-3EF4-48B6-BC42-CCB3FC9FC66E}" type="presParOf" srcId="{60B51A1A-7306-4104-86F0-3E60FC71D765}" destId="{BAFC2122-110D-496D-A5AA-E21D686E285D}" srcOrd="0" destOrd="0" presId="urn:microsoft.com/office/officeart/2005/8/layout/hierarchy5"/>
    <dgm:cxn modelId="{1F522BB1-2957-49E0-A4EB-0ADE41435007}" type="presParOf" srcId="{3148527B-FE48-472E-961F-316D27C4DE29}" destId="{46C3C10C-3E16-4F0A-B300-5036D2C9AD9C}" srcOrd="1" destOrd="0" presId="urn:microsoft.com/office/officeart/2005/8/layout/hierarchy5"/>
    <dgm:cxn modelId="{A0477E07-AACE-4E3B-9E97-92C228B03B3D}" type="presParOf" srcId="{46C3C10C-3E16-4F0A-B300-5036D2C9AD9C}" destId="{19011EB6-F171-4FC1-8512-CC56D0AF5446}" srcOrd="0" destOrd="0" presId="urn:microsoft.com/office/officeart/2005/8/layout/hierarchy5"/>
    <dgm:cxn modelId="{9E6076F1-9065-4025-9967-263CAAFBA98C}" type="presParOf" srcId="{46C3C10C-3E16-4F0A-B300-5036D2C9AD9C}" destId="{AFF96AE0-5844-475B-92D9-EFF86F1F76A9}" srcOrd="1" destOrd="0" presId="urn:microsoft.com/office/officeart/2005/8/layout/hierarchy5"/>
    <dgm:cxn modelId="{390AE8FC-E6FF-43A6-91CA-817F709BBE43}" type="presParOf" srcId="{AFF96AE0-5844-475B-92D9-EFF86F1F76A9}" destId="{7E94E817-FB55-4E92-A912-961602AA436A}" srcOrd="0" destOrd="0" presId="urn:microsoft.com/office/officeart/2005/8/layout/hierarchy5"/>
    <dgm:cxn modelId="{319198AA-A6B7-4BCF-8107-8C772DF14DAC}" type="presParOf" srcId="{7E94E817-FB55-4E92-A912-961602AA436A}" destId="{6D58AF74-8DFF-4920-9E1F-4FA13159CAF2}" srcOrd="0" destOrd="0" presId="urn:microsoft.com/office/officeart/2005/8/layout/hierarchy5"/>
    <dgm:cxn modelId="{2EB49EA6-39AD-4B0D-A7E6-717964CC7C24}" type="presParOf" srcId="{AFF96AE0-5844-475B-92D9-EFF86F1F76A9}" destId="{9657D945-B05C-4658-9F20-87B8F0287A04}" srcOrd="1" destOrd="0" presId="urn:microsoft.com/office/officeart/2005/8/layout/hierarchy5"/>
    <dgm:cxn modelId="{D897C033-09D4-4A34-BA9A-F1736AC07BB0}" type="presParOf" srcId="{9657D945-B05C-4658-9F20-87B8F0287A04}" destId="{DF848921-C8A5-468C-BF84-64054C2F10B0}" srcOrd="0" destOrd="0" presId="urn:microsoft.com/office/officeart/2005/8/layout/hierarchy5"/>
    <dgm:cxn modelId="{4A007C6A-B445-4B68-A0D3-C12B38B95648}" type="presParOf" srcId="{9657D945-B05C-4658-9F20-87B8F0287A04}" destId="{47139213-016A-40A4-9688-787165BD422C}" srcOrd="1" destOrd="0" presId="urn:microsoft.com/office/officeart/2005/8/layout/hierarchy5"/>
    <dgm:cxn modelId="{7D802321-A2A3-46B5-8E68-5BC4AFBE1121}" type="presParOf" srcId="{47139213-016A-40A4-9688-787165BD422C}" destId="{6E4521CA-BE47-4025-A415-9D9D62E73EF2}" srcOrd="0" destOrd="0" presId="urn:microsoft.com/office/officeart/2005/8/layout/hierarchy5"/>
    <dgm:cxn modelId="{212FBEBF-9E7F-4622-86AF-CE43292103AB}" type="presParOf" srcId="{6E4521CA-BE47-4025-A415-9D9D62E73EF2}" destId="{EBAFA90C-B78C-4164-9456-F7FAAA5D0A44}" srcOrd="0" destOrd="0" presId="urn:microsoft.com/office/officeart/2005/8/layout/hierarchy5"/>
    <dgm:cxn modelId="{38E04D2C-27DA-4851-A60C-B96D98AC6373}" type="presParOf" srcId="{47139213-016A-40A4-9688-787165BD422C}" destId="{9DDA69A2-4ECA-4B36-BE0A-664358AD939A}" srcOrd="1" destOrd="0" presId="urn:microsoft.com/office/officeart/2005/8/layout/hierarchy5"/>
    <dgm:cxn modelId="{716E1207-304D-402F-A515-630C3983C35E}" type="presParOf" srcId="{9DDA69A2-4ECA-4B36-BE0A-664358AD939A}" destId="{2D255B95-0FB8-4A1F-9CF2-8993EA4D7BAD}" srcOrd="0" destOrd="0" presId="urn:microsoft.com/office/officeart/2005/8/layout/hierarchy5"/>
    <dgm:cxn modelId="{2FFDA395-14DA-480F-AC87-8409CE36AEEF}" type="presParOf" srcId="{9DDA69A2-4ECA-4B36-BE0A-664358AD939A}" destId="{6F2683B2-0605-4851-BEF4-B673FC0DECE1}" srcOrd="1" destOrd="0" presId="urn:microsoft.com/office/officeart/2005/8/layout/hierarchy5"/>
    <dgm:cxn modelId="{9F0710A8-1E7A-44FF-8953-9015D57527C4}" type="presParOf" srcId="{6F2683B2-0605-4851-BEF4-B673FC0DECE1}" destId="{A07B8CAB-F868-49D7-9651-D0974EB2441F}" srcOrd="0" destOrd="0" presId="urn:microsoft.com/office/officeart/2005/8/layout/hierarchy5"/>
    <dgm:cxn modelId="{EF4C7F73-8494-4E87-A50E-435DAFDFB55F}" type="presParOf" srcId="{A07B8CAB-F868-49D7-9651-D0974EB2441F}" destId="{5805FEB2-613F-4B44-A8D5-31A9E64A639B}" srcOrd="0" destOrd="0" presId="urn:microsoft.com/office/officeart/2005/8/layout/hierarchy5"/>
    <dgm:cxn modelId="{52DC5514-C1CB-46E9-A74E-0FBA25D99212}" type="presParOf" srcId="{6F2683B2-0605-4851-BEF4-B673FC0DECE1}" destId="{E2C8794B-BA39-4C87-838E-FAE49C780C79}" srcOrd="1" destOrd="0" presId="urn:microsoft.com/office/officeart/2005/8/layout/hierarchy5"/>
    <dgm:cxn modelId="{0961A84F-2A6D-4A8A-A6B8-A2EB5EA93FC5}" type="presParOf" srcId="{E2C8794B-BA39-4C87-838E-FAE49C780C79}" destId="{71EE6A38-C4AB-4245-9DED-B09CB88513BB}" srcOrd="0" destOrd="0" presId="urn:microsoft.com/office/officeart/2005/8/layout/hierarchy5"/>
    <dgm:cxn modelId="{39A96A8B-45A4-494E-B91C-DDC6A0904FB2}" type="presParOf" srcId="{E2C8794B-BA39-4C87-838E-FAE49C780C79}" destId="{DB247C0A-A206-43FA-99F8-3091B9C4CE1B}" srcOrd="1" destOrd="0" presId="urn:microsoft.com/office/officeart/2005/8/layout/hierarchy5"/>
    <dgm:cxn modelId="{A3FA96AC-A23E-4A82-8777-EBEF2FA02116}" type="presParOf" srcId="{6F2683B2-0605-4851-BEF4-B673FC0DECE1}" destId="{145D5F35-2ABE-49E3-9879-E6704D001DF6}" srcOrd="2" destOrd="0" presId="urn:microsoft.com/office/officeart/2005/8/layout/hierarchy5"/>
    <dgm:cxn modelId="{F2893274-FFB8-49D7-83C0-D649D0AE2B56}" type="presParOf" srcId="{145D5F35-2ABE-49E3-9879-E6704D001DF6}" destId="{066B86AD-5310-4C44-81AE-11D02D648906}" srcOrd="0" destOrd="0" presId="urn:microsoft.com/office/officeart/2005/8/layout/hierarchy5"/>
    <dgm:cxn modelId="{26FE7DEF-73C6-448F-BCC0-7F323061C93C}" type="presParOf" srcId="{6F2683B2-0605-4851-BEF4-B673FC0DECE1}" destId="{DE9F0CA5-4B4C-4AB7-8209-2FCAF241DDC8}" srcOrd="3" destOrd="0" presId="urn:microsoft.com/office/officeart/2005/8/layout/hierarchy5"/>
    <dgm:cxn modelId="{6ED8A525-F12E-4A04-AB11-9A5FE2F0DBDC}" type="presParOf" srcId="{DE9F0CA5-4B4C-4AB7-8209-2FCAF241DDC8}" destId="{0534C938-EB5B-4458-BF28-65D46DCB103B}" srcOrd="0" destOrd="0" presId="urn:microsoft.com/office/officeart/2005/8/layout/hierarchy5"/>
    <dgm:cxn modelId="{6244560D-4D93-462D-A919-E74E2EFFEFF2}" type="presParOf" srcId="{DE9F0CA5-4B4C-4AB7-8209-2FCAF241DDC8}" destId="{866D39C5-2119-431D-9CA5-12404EDD4A27}" srcOrd="1" destOrd="0" presId="urn:microsoft.com/office/officeart/2005/8/layout/hierarchy5"/>
    <dgm:cxn modelId="{2D45A96F-96E4-44CB-86DE-1B2F9B695F09}" type="presParOf" srcId="{EC0B8A3A-5B0F-45D3-BE49-1BD6D22E79CC}" destId="{5922B830-CD93-4EB7-BA99-68B05BEAB9C4}" srcOrd="4" destOrd="0" presId="urn:microsoft.com/office/officeart/2005/8/layout/hierarchy5"/>
    <dgm:cxn modelId="{F3CE8A35-7C1F-4CE3-B900-251C4918E0D7}" type="presParOf" srcId="{5922B830-CD93-4EB7-BA99-68B05BEAB9C4}" destId="{75314297-2A74-435C-A5BC-0066901BB22D}" srcOrd="0" destOrd="0" presId="urn:microsoft.com/office/officeart/2005/8/layout/hierarchy5"/>
    <dgm:cxn modelId="{E15B6467-4B6B-44F2-B3FE-81835F343012}" type="presParOf" srcId="{EC0B8A3A-5B0F-45D3-BE49-1BD6D22E79CC}" destId="{291EC927-16E7-4320-94ED-2A4CE54A1875}" srcOrd="5" destOrd="0" presId="urn:microsoft.com/office/officeart/2005/8/layout/hierarchy5"/>
    <dgm:cxn modelId="{1A013217-9B55-4212-89E9-547C76118CD5}" type="presParOf" srcId="{291EC927-16E7-4320-94ED-2A4CE54A1875}" destId="{2FFEAB30-3B33-4448-AA49-E3BFD2480772}" srcOrd="0" destOrd="0" presId="urn:microsoft.com/office/officeart/2005/8/layout/hierarchy5"/>
    <dgm:cxn modelId="{67ED96C1-3BC1-4743-AF27-2D0F7E6AC134}" type="presParOf" srcId="{291EC927-16E7-4320-94ED-2A4CE54A1875}" destId="{25562C67-E920-4E5A-9D78-5BF854B85176}" srcOrd="1" destOrd="0" presId="urn:microsoft.com/office/officeart/2005/8/layout/hierarchy5"/>
    <dgm:cxn modelId="{8C330468-1C9C-4D3D-8C10-1493E3407211}" type="presParOf" srcId="{25562C67-E920-4E5A-9D78-5BF854B85176}" destId="{65D8F7ED-2185-44ED-9760-D1432AA565CB}" srcOrd="0" destOrd="0" presId="urn:microsoft.com/office/officeart/2005/8/layout/hierarchy5"/>
    <dgm:cxn modelId="{078F4BF3-95CB-4270-BFA1-6A9D3C13E745}" type="presParOf" srcId="{65D8F7ED-2185-44ED-9760-D1432AA565CB}" destId="{2E89AF60-AD83-4BA5-B884-10DCD106F30D}" srcOrd="0" destOrd="0" presId="urn:microsoft.com/office/officeart/2005/8/layout/hierarchy5"/>
    <dgm:cxn modelId="{5E9EABD9-AE07-458E-9AAA-B13F4068899A}" type="presParOf" srcId="{25562C67-E920-4E5A-9D78-5BF854B85176}" destId="{43FAC0D6-37D4-4835-BE9C-7A5667263E88}" srcOrd="1" destOrd="0" presId="urn:microsoft.com/office/officeart/2005/8/layout/hierarchy5"/>
    <dgm:cxn modelId="{66A48F46-220D-4DC4-8990-16F44F00FBC0}" type="presParOf" srcId="{43FAC0D6-37D4-4835-BE9C-7A5667263E88}" destId="{E034E742-DC40-447E-ADCA-5C990F149DC1}" srcOrd="0" destOrd="0" presId="urn:microsoft.com/office/officeart/2005/8/layout/hierarchy5"/>
    <dgm:cxn modelId="{993698FA-7BD0-4A0C-8F43-A2D09921A981}" type="presParOf" srcId="{43FAC0D6-37D4-4835-BE9C-7A5667263E88}" destId="{4C5C2943-64A0-41D5-9AD8-7E1F555D8A8B}" srcOrd="1" destOrd="0" presId="urn:microsoft.com/office/officeart/2005/8/layout/hierarchy5"/>
    <dgm:cxn modelId="{F80F54F4-FBB4-4A55-9EB0-E6BEDE296551}" type="presParOf" srcId="{EC0B8A3A-5B0F-45D3-BE49-1BD6D22E79CC}" destId="{458457A9-A4C7-46AB-8A15-D077509E8E3A}" srcOrd="6" destOrd="0" presId="urn:microsoft.com/office/officeart/2005/8/layout/hierarchy5"/>
    <dgm:cxn modelId="{AD742D32-8AAC-49CC-8B10-25DBB3E448D6}" type="presParOf" srcId="{458457A9-A4C7-46AB-8A15-D077509E8E3A}" destId="{0F9A0DF0-9C8D-46F4-A92B-EF3EB4FB3CC7}" srcOrd="0" destOrd="0" presId="urn:microsoft.com/office/officeart/2005/8/layout/hierarchy5"/>
    <dgm:cxn modelId="{10C9CA6C-BA25-44D6-AA2D-8760D0DCDF97}" type="presParOf" srcId="{EC0B8A3A-5B0F-45D3-BE49-1BD6D22E79CC}" destId="{FCBE9B02-38A5-4996-AD74-FBBD1323C4D1}" srcOrd="7" destOrd="0" presId="urn:microsoft.com/office/officeart/2005/8/layout/hierarchy5"/>
    <dgm:cxn modelId="{83F71429-8FE7-466B-BC7C-1388AB8A08D4}" type="presParOf" srcId="{FCBE9B02-38A5-4996-AD74-FBBD1323C4D1}" destId="{FF867E11-3F27-4D60-9FE0-97825BB24408}" srcOrd="0" destOrd="0" presId="urn:microsoft.com/office/officeart/2005/8/layout/hierarchy5"/>
    <dgm:cxn modelId="{4424160B-736F-42FF-9DAA-D56903531C8D}" type="presParOf" srcId="{FCBE9B02-38A5-4996-AD74-FBBD1323C4D1}" destId="{F22F7550-C5EB-4EA8-A348-CB741269205B}" srcOrd="1" destOrd="0" presId="urn:microsoft.com/office/officeart/2005/8/layout/hierarchy5"/>
    <dgm:cxn modelId="{61D3D241-7C30-4E87-990D-76A2B37D7CD1}" type="presParOf" srcId="{F22F7550-C5EB-4EA8-A348-CB741269205B}" destId="{6891E9AF-47F7-4A64-B90F-E31281515596}" srcOrd="0" destOrd="0" presId="urn:microsoft.com/office/officeart/2005/8/layout/hierarchy5"/>
    <dgm:cxn modelId="{D656E198-E896-46BD-9A73-8947CDBBEA81}" type="presParOf" srcId="{6891E9AF-47F7-4A64-B90F-E31281515596}" destId="{FCD9E285-B172-43FF-830B-2C4916E22BA3}" srcOrd="0" destOrd="0" presId="urn:microsoft.com/office/officeart/2005/8/layout/hierarchy5"/>
    <dgm:cxn modelId="{A9C9044C-81DF-4AE8-8EBB-552BA8488E7B}" type="presParOf" srcId="{F22F7550-C5EB-4EA8-A348-CB741269205B}" destId="{90ADDBD6-B88B-420A-81BF-CB87FFF7FAD6}" srcOrd="1" destOrd="0" presId="urn:microsoft.com/office/officeart/2005/8/layout/hierarchy5"/>
    <dgm:cxn modelId="{FF0311A0-12F0-46A5-9339-3580DF6EC9EC}" type="presParOf" srcId="{90ADDBD6-B88B-420A-81BF-CB87FFF7FAD6}" destId="{5E83AD21-36BE-4867-97D1-72437DF8EB27}" srcOrd="0" destOrd="0" presId="urn:microsoft.com/office/officeart/2005/8/layout/hierarchy5"/>
    <dgm:cxn modelId="{5487A3E8-F98C-444C-9BFF-98EAFC5622F8}" type="presParOf" srcId="{90ADDBD6-B88B-420A-81BF-CB87FFF7FAD6}" destId="{614B803A-A656-4DD9-85F3-B5C786E0771F}" srcOrd="1" destOrd="0" presId="urn:microsoft.com/office/officeart/2005/8/layout/hierarchy5"/>
    <dgm:cxn modelId="{9EC37F94-3988-4D1F-A42B-FA537B9E7D28}" type="presParOf" srcId="{614B803A-A656-4DD9-85F3-B5C786E0771F}" destId="{3440867D-DE43-4DB7-A3AD-331FD481E8C6}" srcOrd="0" destOrd="0" presId="urn:microsoft.com/office/officeart/2005/8/layout/hierarchy5"/>
    <dgm:cxn modelId="{267B541F-14D7-4605-95A0-75274DA5A876}" type="presParOf" srcId="{3440867D-DE43-4DB7-A3AD-331FD481E8C6}" destId="{E11D41D8-0B46-44CE-81D6-1F3444EC0BBB}" srcOrd="0" destOrd="0" presId="urn:microsoft.com/office/officeart/2005/8/layout/hierarchy5"/>
    <dgm:cxn modelId="{ED450482-258A-4CF6-B310-6BD9EE3A0A6F}" type="presParOf" srcId="{614B803A-A656-4DD9-85F3-B5C786E0771F}" destId="{2A2051C1-948D-46DF-8808-BDA5D5ACAC88}" srcOrd="1" destOrd="0" presId="urn:microsoft.com/office/officeart/2005/8/layout/hierarchy5"/>
    <dgm:cxn modelId="{AAFE7FAD-5FC7-4D28-BB50-F9AE44545FF0}" type="presParOf" srcId="{2A2051C1-948D-46DF-8808-BDA5D5ACAC88}" destId="{31C3EE6E-A3EB-4FC0-9C4A-5DA6744A0565}" srcOrd="0" destOrd="0" presId="urn:microsoft.com/office/officeart/2005/8/layout/hierarchy5"/>
    <dgm:cxn modelId="{17C2C570-211D-43F1-B474-430B896ADBF8}" type="presParOf" srcId="{2A2051C1-948D-46DF-8808-BDA5D5ACAC88}" destId="{FE61146F-1BE8-4667-9CFE-2010060499CB}" srcOrd="1" destOrd="0" presId="urn:microsoft.com/office/officeart/2005/8/layout/hierarchy5"/>
    <dgm:cxn modelId="{D231BFB2-20E7-4D98-97E8-1170CDB7ABC2}" type="presParOf" srcId="{FE61146F-1BE8-4667-9CFE-2010060499CB}" destId="{9D556D07-D0C6-4F5D-8D9E-A6D3C158C389}" srcOrd="0" destOrd="0" presId="urn:microsoft.com/office/officeart/2005/8/layout/hierarchy5"/>
    <dgm:cxn modelId="{1B8A6EB8-4E20-42D1-BE6A-D875208C87A6}" type="presParOf" srcId="{9D556D07-D0C6-4F5D-8D9E-A6D3C158C389}" destId="{5253FFF9-C176-49EA-AF9C-204D09C9355F}" srcOrd="0" destOrd="0" presId="urn:microsoft.com/office/officeart/2005/8/layout/hierarchy5"/>
    <dgm:cxn modelId="{096E395D-A474-435F-BDED-29939E696B21}" type="presParOf" srcId="{FE61146F-1BE8-4667-9CFE-2010060499CB}" destId="{7AEE651C-0417-4D69-A9E8-A6DE9C421388}" srcOrd="1" destOrd="0" presId="urn:microsoft.com/office/officeart/2005/8/layout/hierarchy5"/>
    <dgm:cxn modelId="{485E206F-6EB7-4045-9A54-924137685912}" type="presParOf" srcId="{7AEE651C-0417-4D69-A9E8-A6DE9C421388}" destId="{7D43BDB2-F13F-419B-9976-3AA811AF1E32}" srcOrd="0" destOrd="0" presId="urn:microsoft.com/office/officeart/2005/8/layout/hierarchy5"/>
    <dgm:cxn modelId="{270BC7B9-68BE-416C-BC1B-F8CA5B0EA72B}" type="presParOf" srcId="{7AEE651C-0417-4D69-A9E8-A6DE9C421388}" destId="{C0ADDDDE-2797-42F8-9DAA-5C5168788D1A}" srcOrd="1" destOrd="0" presId="urn:microsoft.com/office/officeart/2005/8/layout/hierarchy5"/>
    <dgm:cxn modelId="{26C61E43-5E11-43F3-BA3A-1669615885A3}" type="presParOf" srcId="{C0ADDDDE-2797-42F8-9DAA-5C5168788D1A}" destId="{511DF164-57F6-4E5C-A6B3-584683CD4BBF}" srcOrd="0" destOrd="0" presId="urn:microsoft.com/office/officeart/2005/8/layout/hierarchy5"/>
    <dgm:cxn modelId="{0CC1C398-C655-47F9-A54B-1140EB614BF0}" type="presParOf" srcId="{511DF164-57F6-4E5C-A6B3-584683CD4BBF}" destId="{FABDF4B1-824E-48E7-B046-C0559255AC0D}" srcOrd="0" destOrd="0" presId="urn:microsoft.com/office/officeart/2005/8/layout/hierarchy5"/>
    <dgm:cxn modelId="{CBC69CF6-266F-4661-BAA8-F2687DC609E0}" type="presParOf" srcId="{C0ADDDDE-2797-42F8-9DAA-5C5168788D1A}" destId="{9B7F2F0A-7123-4794-BC02-904A7BC17F4C}" srcOrd="1" destOrd="0" presId="urn:microsoft.com/office/officeart/2005/8/layout/hierarchy5"/>
    <dgm:cxn modelId="{BE617834-5D93-4CBD-AC5B-57399D1A1668}" type="presParOf" srcId="{9B7F2F0A-7123-4794-BC02-904A7BC17F4C}" destId="{32E501C8-4900-46EE-A592-46A09533B515}" srcOrd="0" destOrd="0" presId="urn:microsoft.com/office/officeart/2005/8/layout/hierarchy5"/>
    <dgm:cxn modelId="{76C78594-9ABF-4F84-9BCF-C7D3CB778129}" type="presParOf" srcId="{9B7F2F0A-7123-4794-BC02-904A7BC17F4C}" destId="{4FC93564-742D-48FB-A836-FF6EB86FBC9F}" srcOrd="1" destOrd="0" presId="urn:microsoft.com/office/officeart/2005/8/layout/hierarchy5"/>
    <dgm:cxn modelId="{3685521A-423B-4108-B448-2F89C454F9AD}" type="presParOf" srcId="{4FC93564-742D-48FB-A836-FF6EB86FBC9F}" destId="{DA6D9D67-1C5D-4501-ABD6-A38216E78C13}" srcOrd="0" destOrd="0" presId="urn:microsoft.com/office/officeart/2005/8/layout/hierarchy5"/>
    <dgm:cxn modelId="{1C308CD4-094D-4F8E-9A46-EA962BC4712E}" type="presParOf" srcId="{DA6D9D67-1C5D-4501-ABD6-A38216E78C13}" destId="{1DC9BEF1-F8C2-484E-ACC4-6875E5F5B15D}" srcOrd="0" destOrd="0" presId="urn:microsoft.com/office/officeart/2005/8/layout/hierarchy5"/>
    <dgm:cxn modelId="{A64C23A6-EDF9-4BC0-BF9F-344B4FF41970}" type="presParOf" srcId="{4FC93564-742D-48FB-A836-FF6EB86FBC9F}" destId="{0F3276D2-AA46-4182-847B-E313C42A2A5C}" srcOrd="1" destOrd="0" presId="urn:microsoft.com/office/officeart/2005/8/layout/hierarchy5"/>
    <dgm:cxn modelId="{EAF3CF56-49F9-4C71-91A1-2F1897FB2FA7}" type="presParOf" srcId="{0F3276D2-AA46-4182-847B-E313C42A2A5C}" destId="{6772D8D5-4CBF-4C94-ABC4-C6493E3282B4}" srcOrd="0" destOrd="0" presId="urn:microsoft.com/office/officeart/2005/8/layout/hierarchy5"/>
    <dgm:cxn modelId="{82B559A5-3948-4BE2-8BDD-51F13DD747E2}" type="presParOf" srcId="{0F3276D2-AA46-4182-847B-E313C42A2A5C}" destId="{EFCF3FE4-6228-4244-B4F9-220574FF1E7A}" srcOrd="1" destOrd="0" presId="urn:microsoft.com/office/officeart/2005/8/layout/hierarchy5"/>
    <dgm:cxn modelId="{66920521-45A6-43CC-B0AE-C9DADEA74C54}" type="presParOf" srcId="{08125534-19F3-433F-A31E-63E9EC4F2A9E}" destId="{694201C8-645A-401B-AF2E-4F87C2E02AA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069AF9-3093-487C-B043-0DB2E937E9D6}">
      <dsp:nvSpPr>
        <dsp:cNvPr id="0" name=""/>
        <dsp:cNvSpPr/>
      </dsp:nvSpPr>
      <dsp:spPr>
        <a:xfrm rot="16200000">
          <a:off x="-902218" y="903981"/>
          <a:ext cx="3538537" cy="1730573"/>
        </a:xfrm>
        <a:prstGeom prst="flowChartManualOperati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33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/>
            </a:rPr>
            <a:t>CNN </a:t>
          </a:r>
          <a:r>
            <a:rPr lang="en-US" sz="2200" b="0" i="0" u="none" strike="noStrike" kern="1200" cap="none" baseline="0" noProof="0" dirty="0">
              <a:latin typeface="Arial"/>
              <a:cs typeface="Arial"/>
            </a:rPr>
            <a:t>model </a:t>
          </a:r>
          <a:r>
            <a:rPr lang="en-US" sz="2200" kern="1200" dirty="0">
              <a:latin typeface="Arial"/>
            </a:rPr>
            <a:t>pretrained with </a:t>
          </a:r>
          <a:r>
            <a:rPr lang="en-US" sz="2200" b="0" i="0" u="none" strike="noStrike" kern="1200" cap="none" baseline="0" noProof="0" dirty="0">
              <a:latin typeface="Arial"/>
              <a:cs typeface="Arial"/>
            </a:rPr>
            <a:t>resnet34</a:t>
          </a:r>
          <a:endParaRPr lang="en-US" sz="2200" kern="1200" dirty="0"/>
        </a:p>
      </dsp:txBody>
      <dsp:txXfrm rot="5400000">
        <a:off x="1764" y="707706"/>
        <a:ext cx="1730573" cy="2123123"/>
      </dsp:txXfrm>
    </dsp:sp>
    <dsp:sp modelId="{7EF155E0-B03D-4A9E-89C6-18F80F0EDE1F}">
      <dsp:nvSpPr>
        <dsp:cNvPr id="0" name=""/>
        <dsp:cNvSpPr/>
      </dsp:nvSpPr>
      <dsp:spPr>
        <a:xfrm rot="16200000">
          <a:off x="958148" y="903981"/>
          <a:ext cx="3538537" cy="1730573"/>
        </a:xfrm>
        <a:prstGeom prst="flowChartManualOperati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33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/>
            </a:rPr>
            <a:t>LSTM model that uses the CNN model to output text</a:t>
          </a:r>
          <a:endParaRPr lang="en-US" sz="2200" kern="1200" dirty="0"/>
        </a:p>
      </dsp:txBody>
      <dsp:txXfrm rot="5400000">
        <a:off x="1862130" y="707706"/>
        <a:ext cx="1730573" cy="2123123"/>
      </dsp:txXfrm>
    </dsp:sp>
    <dsp:sp modelId="{098CB8B7-8087-4E9E-85DD-3CBC4A8A97DE}">
      <dsp:nvSpPr>
        <dsp:cNvPr id="0" name=""/>
        <dsp:cNvSpPr/>
      </dsp:nvSpPr>
      <dsp:spPr>
        <a:xfrm rot="16200000">
          <a:off x="2818514" y="903981"/>
          <a:ext cx="3538537" cy="1730573"/>
        </a:xfrm>
        <a:prstGeom prst="flowChartManualOperati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33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/>
            </a:rPr>
            <a:t>Mapping Bangla graphemes to English graphemes</a:t>
          </a:r>
          <a:endParaRPr lang="en-US" sz="2200" kern="1200" dirty="0"/>
        </a:p>
      </dsp:txBody>
      <dsp:txXfrm rot="5400000">
        <a:off x="3722496" y="707706"/>
        <a:ext cx="1730573" cy="2123123"/>
      </dsp:txXfrm>
    </dsp:sp>
    <dsp:sp modelId="{7C8B27F3-6112-46A4-9D77-66DD4C158384}">
      <dsp:nvSpPr>
        <dsp:cNvPr id="0" name=""/>
        <dsp:cNvSpPr/>
      </dsp:nvSpPr>
      <dsp:spPr>
        <a:xfrm rot="16200000">
          <a:off x="4678881" y="903981"/>
          <a:ext cx="3538537" cy="1730573"/>
        </a:xfrm>
        <a:prstGeom prst="flowChartManualOperati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41336" bIns="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Arial"/>
            </a:rPr>
            <a:t>Generate audio with "Google text to speech"</a:t>
          </a:r>
          <a:endParaRPr lang="en-US" sz="2200" kern="1200" dirty="0"/>
        </a:p>
      </dsp:txBody>
      <dsp:txXfrm rot="5400000">
        <a:off x="5582863" y="707706"/>
        <a:ext cx="1730573" cy="21231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03E36-B43F-4B73-8455-F2B8EFC76B4E}">
      <dsp:nvSpPr>
        <dsp:cNvPr id="0" name=""/>
        <dsp:cNvSpPr/>
      </dsp:nvSpPr>
      <dsp:spPr>
        <a:xfrm>
          <a:off x="0" y="483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F7279D-C699-490C-8AC0-0B407775A268}">
      <dsp:nvSpPr>
        <dsp:cNvPr id="0" name=""/>
        <dsp:cNvSpPr/>
      </dsp:nvSpPr>
      <dsp:spPr>
        <a:xfrm>
          <a:off x="201262" y="150182"/>
          <a:ext cx="365930" cy="3659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65EA5-E437-448B-8FE0-4DCB83539D7F}">
      <dsp:nvSpPr>
        <dsp:cNvPr id="0" name=""/>
        <dsp:cNvSpPr/>
      </dsp:nvSpPr>
      <dsp:spPr>
        <a:xfrm>
          <a:off x="768454" y="483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Simplicity</a:t>
          </a:r>
        </a:p>
      </dsp:txBody>
      <dsp:txXfrm>
        <a:off x="768454" y="483"/>
        <a:ext cx="5479945" cy="665328"/>
      </dsp:txXfrm>
    </dsp:sp>
    <dsp:sp modelId="{9751F8C3-ED33-4683-813F-5107F6B96559}">
      <dsp:nvSpPr>
        <dsp:cNvPr id="0" name=""/>
        <dsp:cNvSpPr/>
      </dsp:nvSpPr>
      <dsp:spPr>
        <a:xfrm>
          <a:off x="0" y="832144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81AD4-12E7-4ED4-851D-D2578A5A2F86}">
      <dsp:nvSpPr>
        <dsp:cNvPr id="0" name=""/>
        <dsp:cNvSpPr/>
      </dsp:nvSpPr>
      <dsp:spPr>
        <a:xfrm>
          <a:off x="201262" y="981843"/>
          <a:ext cx="365930" cy="3659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05EA0-195B-4B28-AEB4-AFC4D3EE2BEA}">
      <dsp:nvSpPr>
        <dsp:cNvPr id="0" name=""/>
        <dsp:cNvSpPr/>
      </dsp:nvSpPr>
      <dsp:spPr>
        <a:xfrm>
          <a:off x="768454" y="832144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Speed</a:t>
          </a:r>
        </a:p>
      </dsp:txBody>
      <dsp:txXfrm>
        <a:off x="768454" y="832144"/>
        <a:ext cx="5479945" cy="665328"/>
      </dsp:txXfrm>
    </dsp:sp>
    <dsp:sp modelId="{30C63B76-D7D5-4F1B-9366-01354C735503}">
      <dsp:nvSpPr>
        <dsp:cNvPr id="0" name=""/>
        <dsp:cNvSpPr/>
      </dsp:nvSpPr>
      <dsp:spPr>
        <a:xfrm>
          <a:off x="0" y="1663805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714043-4D8E-4324-B80B-363814F9B3F5}">
      <dsp:nvSpPr>
        <dsp:cNvPr id="0" name=""/>
        <dsp:cNvSpPr/>
      </dsp:nvSpPr>
      <dsp:spPr>
        <a:xfrm>
          <a:off x="201262" y="1813504"/>
          <a:ext cx="365930" cy="3659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7CABF6-7FE5-4E8D-A734-F1FA02EB6FCD}">
      <dsp:nvSpPr>
        <dsp:cNvPr id="0" name=""/>
        <dsp:cNvSpPr/>
      </dsp:nvSpPr>
      <dsp:spPr>
        <a:xfrm>
          <a:off x="768454" y="1663805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Variable playback speed</a:t>
          </a:r>
        </a:p>
      </dsp:txBody>
      <dsp:txXfrm>
        <a:off x="768454" y="1663805"/>
        <a:ext cx="5479945" cy="665328"/>
      </dsp:txXfrm>
    </dsp:sp>
    <dsp:sp modelId="{F2C2FDE6-7C27-4248-98D9-29E7190D9E26}">
      <dsp:nvSpPr>
        <dsp:cNvPr id="0" name=""/>
        <dsp:cNvSpPr/>
      </dsp:nvSpPr>
      <dsp:spPr>
        <a:xfrm>
          <a:off x="0" y="2495467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FFBA25-8B6D-485C-AF41-96184FA3866E}">
      <dsp:nvSpPr>
        <dsp:cNvPr id="0" name=""/>
        <dsp:cNvSpPr/>
      </dsp:nvSpPr>
      <dsp:spPr>
        <a:xfrm>
          <a:off x="201262" y="2645166"/>
          <a:ext cx="365930" cy="3659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C14CE5-9A27-4A96-92A9-62082F66C56E}">
      <dsp:nvSpPr>
        <dsp:cNvPr id="0" name=""/>
        <dsp:cNvSpPr/>
      </dsp:nvSpPr>
      <dsp:spPr>
        <a:xfrm>
          <a:off x="768454" y="2495467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Variable playback volume</a:t>
          </a:r>
        </a:p>
      </dsp:txBody>
      <dsp:txXfrm>
        <a:off x="768454" y="2495467"/>
        <a:ext cx="5479945" cy="665328"/>
      </dsp:txXfrm>
    </dsp:sp>
    <dsp:sp modelId="{56573097-C5E0-4B89-98A1-3E3C93A71D57}">
      <dsp:nvSpPr>
        <dsp:cNvPr id="0" name=""/>
        <dsp:cNvSpPr/>
      </dsp:nvSpPr>
      <dsp:spPr>
        <a:xfrm>
          <a:off x="0" y="3327128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B2B47-A3F7-41EB-BE7C-97CCC98D3F85}">
      <dsp:nvSpPr>
        <dsp:cNvPr id="0" name=""/>
        <dsp:cNvSpPr/>
      </dsp:nvSpPr>
      <dsp:spPr>
        <a:xfrm>
          <a:off x="201262" y="3476827"/>
          <a:ext cx="365930" cy="36593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178043-3081-41E3-B470-4C2102BCBAEC}">
      <dsp:nvSpPr>
        <dsp:cNvPr id="0" name=""/>
        <dsp:cNvSpPr/>
      </dsp:nvSpPr>
      <dsp:spPr>
        <a:xfrm>
          <a:off x="768454" y="3327128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Portable</a:t>
          </a:r>
        </a:p>
      </dsp:txBody>
      <dsp:txXfrm>
        <a:off x="768454" y="3327128"/>
        <a:ext cx="5479945" cy="665328"/>
      </dsp:txXfrm>
    </dsp:sp>
    <dsp:sp modelId="{50255734-AC6D-4F15-9C96-536E3133E5DB}">
      <dsp:nvSpPr>
        <dsp:cNvPr id="0" name=""/>
        <dsp:cNvSpPr/>
      </dsp:nvSpPr>
      <dsp:spPr>
        <a:xfrm>
          <a:off x="0" y="4158789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E9632-58A5-4C02-9C6D-03C11050643B}">
      <dsp:nvSpPr>
        <dsp:cNvPr id="0" name=""/>
        <dsp:cNvSpPr/>
      </dsp:nvSpPr>
      <dsp:spPr>
        <a:xfrm>
          <a:off x="201262" y="4308488"/>
          <a:ext cx="365930" cy="36593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A5132-D91D-426C-A846-DFE0E3425959}">
      <dsp:nvSpPr>
        <dsp:cNvPr id="0" name=""/>
        <dsp:cNvSpPr/>
      </dsp:nvSpPr>
      <dsp:spPr>
        <a:xfrm>
          <a:off x="768454" y="4158789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User friendly</a:t>
          </a:r>
        </a:p>
      </dsp:txBody>
      <dsp:txXfrm>
        <a:off x="768454" y="4158789"/>
        <a:ext cx="5479945" cy="665328"/>
      </dsp:txXfrm>
    </dsp:sp>
    <dsp:sp modelId="{92913CAE-ED65-4CE2-A68C-032316E24833}">
      <dsp:nvSpPr>
        <dsp:cNvPr id="0" name=""/>
        <dsp:cNvSpPr/>
      </dsp:nvSpPr>
      <dsp:spPr>
        <a:xfrm>
          <a:off x="0" y="4990450"/>
          <a:ext cx="6248400" cy="66532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3275EE-D4BD-4945-80E6-159553CBBE8A}">
      <dsp:nvSpPr>
        <dsp:cNvPr id="0" name=""/>
        <dsp:cNvSpPr/>
      </dsp:nvSpPr>
      <dsp:spPr>
        <a:xfrm>
          <a:off x="201262" y="5140149"/>
          <a:ext cx="365930" cy="36593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A6EFF-65BC-428F-ACC0-7AA00AD1174B}">
      <dsp:nvSpPr>
        <dsp:cNvPr id="0" name=""/>
        <dsp:cNvSpPr/>
      </dsp:nvSpPr>
      <dsp:spPr>
        <a:xfrm>
          <a:off x="768454" y="4990450"/>
          <a:ext cx="5479945" cy="665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414" tIns="70414" rIns="70414" bIns="7041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• Cost efficient</a:t>
          </a:r>
        </a:p>
      </dsp:txBody>
      <dsp:txXfrm>
        <a:off x="768454" y="4990450"/>
        <a:ext cx="5479945" cy="6653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AF776-4BB8-4817-9576-DEBCCEED1CCC}">
      <dsp:nvSpPr>
        <dsp:cNvPr id="0" name=""/>
        <dsp:cNvSpPr/>
      </dsp:nvSpPr>
      <dsp:spPr>
        <a:xfrm>
          <a:off x="5174" y="1896274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Arduino</a:t>
          </a:r>
          <a:endParaRPr lang="en-US" sz="1000" kern="1200"/>
        </a:p>
      </dsp:txBody>
      <dsp:txXfrm>
        <a:off x="21540" y="1912640"/>
        <a:ext cx="1084847" cy="526057"/>
      </dsp:txXfrm>
    </dsp:sp>
    <dsp:sp modelId="{844D9F5A-0103-4D47-9813-FFA90BFFE8AB}">
      <dsp:nvSpPr>
        <dsp:cNvPr id="0" name=""/>
        <dsp:cNvSpPr/>
      </dsp:nvSpPr>
      <dsp:spPr>
        <a:xfrm rot="17500715">
          <a:off x="741190" y="1601828"/>
          <a:ext cx="1210158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1210158" y="1155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16016" y="1583132"/>
        <a:ext cx="60507" cy="60507"/>
      </dsp:txXfrm>
    </dsp:sp>
    <dsp:sp modelId="{5BE1204C-DF05-4572-9723-00B42F2FD3E4}">
      <dsp:nvSpPr>
        <dsp:cNvPr id="0" name=""/>
        <dsp:cNvSpPr/>
      </dsp:nvSpPr>
      <dsp:spPr>
        <a:xfrm>
          <a:off x="1569786" y="771709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Take Photo</a:t>
          </a:r>
        </a:p>
      </dsp:txBody>
      <dsp:txXfrm>
        <a:off x="1586152" y="788075"/>
        <a:ext cx="1084847" cy="526057"/>
      </dsp:txXfrm>
    </dsp:sp>
    <dsp:sp modelId="{A795EB7E-4E2A-4469-B9BB-C053917099D3}">
      <dsp:nvSpPr>
        <dsp:cNvPr id="0" name=""/>
        <dsp:cNvSpPr/>
      </dsp:nvSpPr>
      <dsp:spPr>
        <a:xfrm>
          <a:off x="2687366" y="103954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706" y="1039928"/>
        <a:ext cx="22351" cy="22351"/>
      </dsp:txXfrm>
    </dsp:sp>
    <dsp:sp modelId="{F69D9D55-7720-4D13-A735-10C84EBD8465}">
      <dsp:nvSpPr>
        <dsp:cNvPr id="0" name=""/>
        <dsp:cNvSpPr/>
      </dsp:nvSpPr>
      <dsp:spPr>
        <a:xfrm>
          <a:off x="3134398" y="771709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Open Camera</a:t>
          </a:r>
          <a:r>
            <a:rPr lang="en-US" sz="1000" kern="1200"/>
            <a:t>(Android)</a:t>
          </a:r>
        </a:p>
      </dsp:txBody>
      <dsp:txXfrm>
        <a:off x="3150764" y="788075"/>
        <a:ext cx="1084847" cy="526057"/>
      </dsp:txXfrm>
    </dsp:sp>
    <dsp:sp modelId="{A584969F-DCF3-4456-BB5F-3A9DF575EEA9}">
      <dsp:nvSpPr>
        <dsp:cNvPr id="0" name=""/>
        <dsp:cNvSpPr/>
      </dsp:nvSpPr>
      <dsp:spPr>
        <a:xfrm>
          <a:off x="4251978" y="103954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4318" y="1039928"/>
        <a:ext cx="22351" cy="22351"/>
      </dsp:txXfrm>
    </dsp:sp>
    <dsp:sp modelId="{FF4BAACC-9B71-4EC3-BC17-077D248F9C9A}">
      <dsp:nvSpPr>
        <dsp:cNvPr id="0" name=""/>
        <dsp:cNvSpPr/>
      </dsp:nvSpPr>
      <dsp:spPr>
        <a:xfrm>
          <a:off x="4699010" y="771709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Save Photo in Device</a:t>
          </a:r>
          <a:r>
            <a:rPr lang="en-US" sz="1000" kern="1200"/>
            <a:t>(Android)</a:t>
          </a:r>
        </a:p>
      </dsp:txBody>
      <dsp:txXfrm>
        <a:off x="4715376" y="788075"/>
        <a:ext cx="1084847" cy="526057"/>
      </dsp:txXfrm>
    </dsp:sp>
    <dsp:sp modelId="{5B517F1E-BC96-450D-B9F7-2227F1EB631C}">
      <dsp:nvSpPr>
        <dsp:cNvPr id="0" name=""/>
        <dsp:cNvSpPr/>
      </dsp:nvSpPr>
      <dsp:spPr>
        <a:xfrm>
          <a:off x="5816589" y="103954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8930" y="1039928"/>
        <a:ext cx="22351" cy="22351"/>
      </dsp:txXfrm>
    </dsp:sp>
    <dsp:sp modelId="{83F3D0C1-124E-494A-A589-32537EE57632}">
      <dsp:nvSpPr>
        <dsp:cNvPr id="0" name=""/>
        <dsp:cNvSpPr/>
      </dsp:nvSpPr>
      <dsp:spPr>
        <a:xfrm>
          <a:off x="6263621" y="771709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Encode Image to Base64</a:t>
          </a:r>
          <a:r>
            <a:rPr lang="en-US" sz="1000" kern="1200"/>
            <a:t>(Android)</a:t>
          </a:r>
        </a:p>
      </dsp:txBody>
      <dsp:txXfrm>
        <a:off x="6279987" y="788075"/>
        <a:ext cx="1084847" cy="526057"/>
      </dsp:txXfrm>
    </dsp:sp>
    <dsp:sp modelId="{E22A6760-F2BC-4715-8933-31A7480376EB}">
      <dsp:nvSpPr>
        <dsp:cNvPr id="0" name=""/>
        <dsp:cNvSpPr/>
      </dsp:nvSpPr>
      <dsp:spPr>
        <a:xfrm rot="20413970">
          <a:off x="1108758" y="2083785"/>
          <a:ext cx="475022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75022" y="1155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34394" y="2083467"/>
        <a:ext cx="23751" cy="23751"/>
      </dsp:txXfrm>
    </dsp:sp>
    <dsp:sp modelId="{321883B4-0C46-4906-8355-CD2E5C9C57CE}">
      <dsp:nvSpPr>
        <dsp:cNvPr id="0" name=""/>
        <dsp:cNvSpPr/>
      </dsp:nvSpPr>
      <dsp:spPr>
        <a:xfrm>
          <a:off x="1569786" y="1735621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Upload Button</a:t>
          </a:r>
        </a:p>
      </dsp:txBody>
      <dsp:txXfrm>
        <a:off x="1586152" y="1751987"/>
        <a:ext cx="1084847" cy="526057"/>
      </dsp:txXfrm>
    </dsp:sp>
    <dsp:sp modelId="{7AE1667D-908C-4811-8BD5-211A3BB01487}">
      <dsp:nvSpPr>
        <dsp:cNvPr id="0" name=""/>
        <dsp:cNvSpPr/>
      </dsp:nvSpPr>
      <dsp:spPr>
        <a:xfrm>
          <a:off x="2687366" y="2003459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706" y="2003841"/>
        <a:ext cx="22351" cy="22351"/>
      </dsp:txXfrm>
    </dsp:sp>
    <dsp:sp modelId="{924C117A-4E6D-49E3-AE5B-323284EFD388}">
      <dsp:nvSpPr>
        <dsp:cNvPr id="0" name=""/>
        <dsp:cNvSpPr/>
      </dsp:nvSpPr>
      <dsp:spPr>
        <a:xfrm>
          <a:off x="3134398" y="1735621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Send Image to Server(Android)</a:t>
          </a:r>
        </a:p>
      </dsp:txBody>
      <dsp:txXfrm>
        <a:off x="3150764" y="1751987"/>
        <a:ext cx="1084847" cy="526057"/>
      </dsp:txXfrm>
    </dsp:sp>
    <dsp:sp modelId="{60B51A1A-7306-4104-86F0-3E60FC71D765}">
      <dsp:nvSpPr>
        <dsp:cNvPr id="0" name=""/>
        <dsp:cNvSpPr/>
      </dsp:nvSpPr>
      <dsp:spPr>
        <a:xfrm>
          <a:off x="4251978" y="2003459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4318" y="2003841"/>
        <a:ext cx="22351" cy="22351"/>
      </dsp:txXfrm>
    </dsp:sp>
    <dsp:sp modelId="{19011EB6-F171-4FC1-8512-CC56D0AF5446}">
      <dsp:nvSpPr>
        <dsp:cNvPr id="0" name=""/>
        <dsp:cNvSpPr/>
      </dsp:nvSpPr>
      <dsp:spPr>
        <a:xfrm>
          <a:off x="4699010" y="1735621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Process Image</a:t>
          </a:r>
        </a:p>
      </dsp:txBody>
      <dsp:txXfrm>
        <a:off x="4715376" y="1751987"/>
        <a:ext cx="1084847" cy="526057"/>
      </dsp:txXfrm>
    </dsp:sp>
    <dsp:sp modelId="{7E94E817-FB55-4E92-A912-961602AA436A}">
      <dsp:nvSpPr>
        <dsp:cNvPr id="0" name=""/>
        <dsp:cNvSpPr/>
      </dsp:nvSpPr>
      <dsp:spPr>
        <a:xfrm>
          <a:off x="5816589" y="2003459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8930" y="2003841"/>
        <a:ext cx="22351" cy="22351"/>
      </dsp:txXfrm>
    </dsp:sp>
    <dsp:sp modelId="{DF848921-C8A5-468C-BF84-64054C2F10B0}">
      <dsp:nvSpPr>
        <dsp:cNvPr id="0" name=""/>
        <dsp:cNvSpPr/>
      </dsp:nvSpPr>
      <dsp:spPr>
        <a:xfrm>
          <a:off x="6263621" y="1735621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Run Classifier</a:t>
          </a:r>
        </a:p>
      </dsp:txBody>
      <dsp:txXfrm>
        <a:off x="6279987" y="1751987"/>
        <a:ext cx="1084847" cy="526057"/>
      </dsp:txXfrm>
    </dsp:sp>
    <dsp:sp modelId="{6E4521CA-BE47-4025-A415-9D9D62E73EF2}">
      <dsp:nvSpPr>
        <dsp:cNvPr id="0" name=""/>
        <dsp:cNvSpPr/>
      </dsp:nvSpPr>
      <dsp:spPr>
        <a:xfrm>
          <a:off x="7381201" y="2003459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3542" y="2003841"/>
        <a:ext cx="22351" cy="22351"/>
      </dsp:txXfrm>
    </dsp:sp>
    <dsp:sp modelId="{2D255B95-0FB8-4A1F-9CF2-8993EA4D7BAD}">
      <dsp:nvSpPr>
        <dsp:cNvPr id="0" name=""/>
        <dsp:cNvSpPr/>
      </dsp:nvSpPr>
      <dsp:spPr>
        <a:xfrm>
          <a:off x="7828233" y="1735621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Generate Audio</a:t>
          </a:r>
        </a:p>
      </dsp:txBody>
      <dsp:txXfrm>
        <a:off x="7844599" y="1751987"/>
        <a:ext cx="1084847" cy="526057"/>
      </dsp:txXfrm>
    </dsp:sp>
    <dsp:sp modelId="{A07B8CAB-F868-49D7-9651-D0974EB2441F}">
      <dsp:nvSpPr>
        <dsp:cNvPr id="0" name=""/>
        <dsp:cNvSpPr/>
      </dsp:nvSpPr>
      <dsp:spPr>
        <a:xfrm rot="19457599">
          <a:off x="8894069" y="1842807"/>
          <a:ext cx="55052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55052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5566" y="1840601"/>
        <a:ext cx="27526" cy="27526"/>
      </dsp:txXfrm>
    </dsp:sp>
    <dsp:sp modelId="{71EE6A38-C4AB-4245-9DED-B09CB88513BB}">
      <dsp:nvSpPr>
        <dsp:cNvPr id="0" name=""/>
        <dsp:cNvSpPr/>
      </dsp:nvSpPr>
      <dsp:spPr>
        <a:xfrm>
          <a:off x="9392845" y="1414317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Store Audio</a:t>
          </a:r>
        </a:p>
      </dsp:txBody>
      <dsp:txXfrm>
        <a:off x="9409211" y="1430683"/>
        <a:ext cx="1084847" cy="526057"/>
      </dsp:txXfrm>
    </dsp:sp>
    <dsp:sp modelId="{145D5F35-2ABE-49E3-9879-E6704D001DF6}">
      <dsp:nvSpPr>
        <dsp:cNvPr id="0" name=""/>
        <dsp:cNvSpPr/>
      </dsp:nvSpPr>
      <dsp:spPr>
        <a:xfrm rot="2142401">
          <a:off x="8894069" y="2164111"/>
          <a:ext cx="55052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55052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5566" y="2161905"/>
        <a:ext cx="27526" cy="27526"/>
      </dsp:txXfrm>
    </dsp:sp>
    <dsp:sp modelId="{0534C938-EB5B-4458-BF28-65D46DCB103B}">
      <dsp:nvSpPr>
        <dsp:cNvPr id="0" name=""/>
        <dsp:cNvSpPr/>
      </dsp:nvSpPr>
      <dsp:spPr>
        <a:xfrm>
          <a:off x="9392845" y="2056926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Send Completion Response</a:t>
          </a:r>
        </a:p>
      </dsp:txBody>
      <dsp:txXfrm>
        <a:off x="9409211" y="2073292"/>
        <a:ext cx="1084847" cy="526057"/>
      </dsp:txXfrm>
    </dsp:sp>
    <dsp:sp modelId="{5922B830-CD93-4EB7-BA99-68B05BEAB9C4}">
      <dsp:nvSpPr>
        <dsp:cNvPr id="0" name=""/>
        <dsp:cNvSpPr/>
      </dsp:nvSpPr>
      <dsp:spPr>
        <a:xfrm rot="2829178">
          <a:off x="1017591" y="2405089"/>
          <a:ext cx="657357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657357" y="1155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29836" y="2400213"/>
        <a:ext cx="32867" cy="32867"/>
      </dsp:txXfrm>
    </dsp:sp>
    <dsp:sp modelId="{2FFEAB30-3B33-4448-AA49-E3BFD2480772}">
      <dsp:nvSpPr>
        <dsp:cNvPr id="0" name=""/>
        <dsp:cNvSpPr/>
      </dsp:nvSpPr>
      <dsp:spPr>
        <a:xfrm>
          <a:off x="1569786" y="2378230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Go to Homepage Button</a:t>
          </a:r>
          <a:endParaRPr lang="en-US" sz="1000" kern="1200"/>
        </a:p>
      </dsp:txBody>
      <dsp:txXfrm>
        <a:off x="1586152" y="2394596"/>
        <a:ext cx="1084847" cy="526057"/>
      </dsp:txXfrm>
    </dsp:sp>
    <dsp:sp modelId="{65D8F7ED-2185-44ED-9760-D1432AA565CB}">
      <dsp:nvSpPr>
        <dsp:cNvPr id="0" name=""/>
        <dsp:cNvSpPr/>
      </dsp:nvSpPr>
      <dsp:spPr>
        <a:xfrm>
          <a:off x="2687366" y="2646067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706" y="2646449"/>
        <a:ext cx="22351" cy="22351"/>
      </dsp:txXfrm>
    </dsp:sp>
    <dsp:sp modelId="{E034E742-DC40-447E-ADCA-5C990F149DC1}">
      <dsp:nvSpPr>
        <dsp:cNvPr id="0" name=""/>
        <dsp:cNvSpPr/>
      </dsp:nvSpPr>
      <dsp:spPr>
        <a:xfrm>
          <a:off x="3134398" y="2378230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Go to Application Homepage</a:t>
          </a:r>
          <a:r>
            <a:rPr lang="en-US" sz="1000" kern="1200"/>
            <a:t>(Android)</a:t>
          </a:r>
        </a:p>
      </dsp:txBody>
      <dsp:txXfrm>
        <a:off x="3150764" y="2394596"/>
        <a:ext cx="1084847" cy="526057"/>
      </dsp:txXfrm>
    </dsp:sp>
    <dsp:sp modelId="{458457A9-A4C7-46AB-8A15-D077509E8E3A}">
      <dsp:nvSpPr>
        <dsp:cNvPr id="0" name=""/>
        <dsp:cNvSpPr/>
      </dsp:nvSpPr>
      <dsp:spPr>
        <a:xfrm rot="4099285">
          <a:off x="741190" y="2726393"/>
          <a:ext cx="1210158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1210158" y="11557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316016" y="2707697"/>
        <a:ext cx="60507" cy="60507"/>
      </dsp:txXfrm>
    </dsp:sp>
    <dsp:sp modelId="{FF867E11-3F27-4D60-9FE0-97825BB24408}">
      <dsp:nvSpPr>
        <dsp:cNvPr id="0" name=""/>
        <dsp:cNvSpPr/>
      </dsp:nvSpPr>
      <dsp:spPr>
        <a:xfrm>
          <a:off x="1569786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Play Audio</a:t>
          </a:r>
        </a:p>
      </dsp:txBody>
      <dsp:txXfrm>
        <a:off x="1586152" y="3037204"/>
        <a:ext cx="1084847" cy="526057"/>
      </dsp:txXfrm>
    </dsp:sp>
    <dsp:sp modelId="{6891E9AF-47F7-4A64-B90F-E31281515596}">
      <dsp:nvSpPr>
        <dsp:cNvPr id="0" name=""/>
        <dsp:cNvSpPr/>
      </dsp:nvSpPr>
      <dsp:spPr>
        <a:xfrm>
          <a:off x="2687366" y="328867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99706" y="3289058"/>
        <a:ext cx="22351" cy="22351"/>
      </dsp:txXfrm>
    </dsp:sp>
    <dsp:sp modelId="{5E83AD21-36BE-4867-97D1-72437DF8EB27}">
      <dsp:nvSpPr>
        <dsp:cNvPr id="0" name=""/>
        <dsp:cNvSpPr/>
      </dsp:nvSpPr>
      <dsp:spPr>
        <a:xfrm>
          <a:off x="3134398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Ask Server For Audio</a:t>
          </a:r>
          <a:r>
            <a:rPr lang="en-US" sz="1000" kern="1200"/>
            <a:t>(Android)</a:t>
          </a:r>
        </a:p>
      </dsp:txBody>
      <dsp:txXfrm>
        <a:off x="3150764" y="3037204"/>
        <a:ext cx="1084847" cy="526057"/>
      </dsp:txXfrm>
    </dsp:sp>
    <dsp:sp modelId="{3440867D-DE43-4DB7-A3AD-331FD481E8C6}">
      <dsp:nvSpPr>
        <dsp:cNvPr id="0" name=""/>
        <dsp:cNvSpPr/>
      </dsp:nvSpPr>
      <dsp:spPr>
        <a:xfrm>
          <a:off x="4251978" y="328867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464318" y="3289058"/>
        <a:ext cx="22351" cy="22351"/>
      </dsp:txXfrm>
    </dsp:sp>
    <dsp:sp modelId="{31C3EE6E-A3EB-4FC0-9C4A-5DA6744A0565}">
      <dsp:nvSpPr>
        <dsp:cNvPr id="0" name=""/>
        <dsp:cNvSpPr/>
      </dsp:nvSpPr>
      <dsp:spPr>
        <a:xfrm>
          <a:off x="4699010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Process Audio File</a:t>
          </a:r>
        </a:p>
      </dsp:txBody>
      <dsp:txXfrm>
        <a:off x="4715376" y="3037204"/>
        <a:ext cx="1084847" cy="526057"/>
      </dsp:txXfrm>
    </dsp:sp>
    <dsp:sp modelId="{9D556D07-D0C6-4F5D-8D9E-A6D3C158C389}">
      <dsp:nvSpPr>
        <dsp:cNvPr id="0" name=""/>
        <dsp:cNvSpPr/>
      </dsp:nvSpPr>
      <dsp:spPr>
        <a:xfrm>
          <a:off x="5816589" y="328867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28930" y="3289058"/>
        <a:ext cx="22351" cy="22351"/>
      </dsp:txXfrm>
    </dsp:sp>
    <dsp:sp modelId="{7D43BDB2-F13F-419B-9976-3AA811AF1E32}">
      <dsp:nvSpPr>
        <dsp:cNvPr id="0" name=""/>
        <dsp:cNvSpPr/>
      </dsp:nvSpPr>
      <dsp:spPr>
        <a:xfrm>
          <a:off x="6263621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Convert Audio for Android</a:t>
          </a:r>
          <a:endParaRPr lang="en-US" sz="1000" kern="1200"/>
        </a:p>
      </dsp:txBody>
      <dsp:txXfrm>
        <a:off x="6279987" y="3037204"/>
        <a:ext cx="1084847" cy="526057"/>
      </dsp:txXfrm>
    </dsp:sp>
    <dsp:sp modelId="{511DF164-57F6-4E5C-A6B3-584683CD4BBF}">
      <dsp:nvSpPr>
        <dsp:cNvPr id="0" name=""/>
        <dsp:cNvSpPr/>
      </dsp:nvSpPr>
      <dsp:spPr>
        <a:xfrm>
          <a:off x="7381201" y="328867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93542" y="3289058"/>
        <a:ext cx="22351" cy="22351"/>
      </dsp:txXfrm>
    </dsp:sp>
    <dsp:sp modelId="{32E501C8-4900-46EE-A592-46A09533B515}">
      <dsp:nvSpPr>
        <dsp:cNvPr id="0" name=""/>
        <dsp:cNvSpPr/>
      </dsp:nvSpPr>
      <dsp:spPr>
        <a:xfrm>
          <a:off x="7828233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Send Audio</a:t>
          </a:r>
        </a:p>
      </dsp:txBody>
      <dsp:txXfrm>
        <a:off x="7844599" y="3037204"/>
        <a:ext cx="1084847" cy="526057"/>
      </dsp:txXfrm>
    </dsp:sp>
    <dsp:sp modelId="{DA6D9D67-1C5D-4501-ABD6-A38216E78C13}">
      <dsp:nvSpPr>
        <dsp:cNvPr id="0" name=""/>
        <dsp:cNvSpPr/>
      </dsp:nvSpPr>
      <dsp:spPr>
        <a:xfrm>
          <a:off x="8945813" y="3288676"/>
          <a:ext cx="447031" cy="23115"/>
        </a:xfrm>
        <a:custGeom>
          <a:avLst/>
          <a:gdLst/>
          <a:ahLst/>
          <a:cxnLst/>
          <a:rect l="0" t="0" r="0" b="0"/>
          <a:pathLst>
            <a:path>
              <a:moveTo>
                <a:pt x="0" y="11557"/>
              </a:moveTo>
              <a:lnTo>
                <a:pt x="447031" y="11557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9158154" y="3289058"/>
        <a:ext cx="22351" cy="22351"/>
      </dsp:txXfrm>
    </dsp:sp>
    <dsp:sp modelId="{6772D8D5-4CBF-4C94-ABC4-C6493E3282B4}">
      <dsp:nvSpPr>
        <dsp:cNvPr id="0" name=""/>
        <dsp:cNvSpPr/>
      </dsp:nvSpPr>
      <dsp:spPr>
        <a:xfrm>
          <a:off x="9392845" y="3020838"/>
          <a:ext cx="1117579" cy="55878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Calibri Light" panose="020F0302020204030204"/>
            </a:rPr>
            <a:t>Run Audio</a:t>
          </a:r>
        </a:p>
      </dsp:txBody>
      <dsp:txXfrm>
        <a:off x="9409211" y="3037204"/>
        <a:ext cx="1084847" cy="526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3E608-D1DC-4F48-B0AE-380A11209B6D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FD91D-E691-4450-AE01-0343872592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24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b566f1fdd9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b566f1fdd9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b566f1fdd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b566f1fdd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566f1fdd9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566f1fdd9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6f80d1f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6f80d1f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56cae09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56cae09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566f1fdd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566f1fdd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566f1fdd9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566f1fdd9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698720" y="201564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7945560" y="201564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1451520" y="381780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698720" y="381780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7945560" y="3817800"/>
            <a:ext cx="309204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2F87-5507-4A15-A614-644240ABC1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9D753A-549B-4023-AA2F-2877A69EE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9E77E-44AD-426A-BF2E-6AC562E6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1C0D3-8D38-49F1-8271-CBDBF9E9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7DD20-7CD7-4B9A-925C-475E1B0D5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699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B0BF8-B268-4443-9C8A-4737E5A79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DE653-BC4A-4C1E-A2F7-19810FD64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79B20-1661-4B26-ACE7-CA1EBF5AA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A1FBCB-64DE-49F8-8467-56BB84D4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FFBBF3-7674-4807-8F25-D927AE56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465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C0505-514E-40C7-9888-369D26367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2C6BB-0F52-440A-A18A-B44B25A66D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88FDC9-0864-49FA-96F2-D2DA4D85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467AFD-E095-440C-80EB-4FC3FF7F6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DBA20-B558-470F-AEAF-552026E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7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7357E-1963-431E-AB91-82D253E81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B8CA7-A732-49A8-9AA1-C419C062CE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1C56B0-64DB-4FF1-927A-ACEE9EE8A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DEB84-C6DA-4889-BB28-C4FADBE1B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FAB001-EA86-4F76-9257-6ED95B2D4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AE80C-D151-4649-9C92-8C368CF6D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39D0E-D755-442C-A48B-2EF33E753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AC105B-DF15-43F8-B8B6-B5F45E638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81398A-6522-4FBC-A121-AD42BAD8E4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C2F-BCE1-45A8-A31D-A9C1AD92F5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937A9-D70B-4AAE-87FE-BA7F322FE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B9DE58-8B2C-4051-AAED-147D7AD4A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AA1646-46DB-4D15-BBEF-ED16415BE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5C759-0129-4AE9-AA7F-C8DD8BA0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27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3AEC0-EA76-4B3C-A29E-06D63907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B3F8DB-37B2-49D8-BD37-767C8D883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5CE61-8F16-46B8-BE0F-B5E99369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92D7C-3607-4433-B7FF-29F171F10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422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DD9385-911F-4CFE-9C1D-D4E1EFCF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36CE1C-0712-4495-B9D0-0641826BE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13E62D-9A2C-4D6A-B053-11D98EDD5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5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CBCBC-3389-4DC8-9213-B11C6F7E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C7D2EC-77DD-409A-B3E9-6234239395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7E0EE-853B-460E-B7AE-99830280B0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4913D6-8700-4CD9-8F1B-601AEE68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6208B8-BDA6-4D09-AB6B-07EB35909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D3FF91-4370-442E-9AC7-F2B00FC0E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5716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FA0EC-22BC-4DDD-9408-026F4A667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38BA4A-D27C-4D4E-9734-F1CC973CEF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3992-EE49-44FB-B5F7-540CF4118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B3F072-EA32-436E-BA21-13E02181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5A9F5C-0ABB-4DA9-9BE5-11520BCB8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A4B87-2BF6-4802-8FDC-8EFEE86C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9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9FF3-F31D-4B6D-8861-5075447DC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6A07E5-09CB-4090-8C7B-42E89E1B3E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0516C-3BE6-4FFF-BC1E-7F80F34AF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DA326-A334-48D8-AC09-FD13F7F65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06621-8B3A-4314-9F32-57D3D639B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840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F654DC-11F5-4D5C-B84E-C560CA61E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18539-8255-4DA0-93D9-B516D29F2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AFC9F-7842-431F-BE37-2AF128CC6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9D0AA-F0A8-48D5-980C-E7A29985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0D007-9ECD-44DA-8DBD-9A433DF4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234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8464" y="2743200"/>
            <a:ext cx="4486656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3526" y="2743200"/>
            <a:ext cx="4482749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7B41-4A0C-4639-A132-E5C8F99A4BE8}" type="datetime1">
              <a:rPr lang="en-US" smtClean="0"/>
              <a:pPr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219200" y="1544716"/>
            <a:ext cx="9753600" cy="11540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9200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953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4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218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65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0678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401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13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292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79260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91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727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11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7955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5634800" y="3911400"/>
            <a:ext cx="922400" cy="5180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-33" y="0"/>
            <a:ext cx="12192000" cy="416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48233" y="859067"/>
            <a:ext cx="11043200" cy="281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48233" y="4531000"/>
            <a:ext cx="11043200" cy="1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48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781696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2089800"/>
            <a:ext cx="12192000" cy="267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74400" y="2519600"/>
            <a:ext cx="11043200" cy="20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749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706283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53332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6443200" y="1958433"/>
            <a:ext cx="53332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6527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2113355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558233" y="1943716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5600" y="8424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415600" y="2157605"/>
            <a:ext cx="3744000" cy="39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991904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653667" y="705200"/>
            <a:ext cx="7570800" cy="5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7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9192443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6096000" y="233"/>
            <a:ext cx="6096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43" name="Google Shape;43;p9"/>
          <p:cNvCxnSpPr/>
          <p:nvPr/>
        </p:nvCxnSpPr>
        <p:spPr>
          <a:xfrm>
            <a:off x="6706233" y="5994000"/>
            <a:ext cx="76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354000" y="1438333"/>
            <a:ext cx="53936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61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354000" y="3895201"/>
            <a:ext cx="5393600" cy="17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2533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09496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489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551033" y="3984367"/>
            <a:ext cx="12140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954372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687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1451520" y="804600"/>
            <a:ext cx="9603000" cy="4863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345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3450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372360" y="381780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5152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372360" y="2015640"/>
            <a:ext cx="468612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1451520" y="3817800"/>
            <a:ext cx="9603000" cy="16455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0" y="2019600"/>
            <a:ext cx="12191760" cy="4105440"/>
          </a:xfrm>
          <a:prstGeom prst="rect">
            <a:avLst/>
          </a:prstGeom>
          <a:gradFill rotWithShape="0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" name="Picture 6"/>
          <p:cNvPicPr/>
          <p:nvPr/>
        </p:nvPicPr>
        <p:blipFill>
          <a:blip r:embed="rId14"/>
          <a:srcRect t="1526" b="-1526"/>
          <a:stretch/>
        </p:blipFill>
        <p:spPr>
          <a:xfrm>
            <a:off x="0" y="6126480"/>
            <a:ext cx="12191760" cy="742680"/>
          </a:xfrm>
          <a:prstGeom prst="rect">
            <a:avLst/>
          </a:prstGeom>
          <a:ln>
            <a:noFill/>
          </a:ln>
        </p:spPr>
      </p:pic>
      <p:sp>
        <p:nvSpPr>
          <p:cNvPr id="2" name="Line 2"/>
          <p:cNvSpPr/>
          <p:nvPr/>
        </p:nvSpPr>
        <p:spPr>
          <a:xfrm>
            <a:off x="0" y="6128280"/>
            <a:ext cx="12191760" cy="360"/>
          </a:xfrm>
          <a:prstGeom prst="line">
            <a:avLst/>
          </a:prstGeom>
          <a:ln w="12600">
            <a:solidFill>
              <a:srgbClr val="00000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1451520" y="804600"/>
            <a:ext cx="9603000" cy="1049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Click to edit Master title style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1451520" y="2015640"/>
            <a:ext cx="9603000" cy="345024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Click to edit Master text styles</a:t>
            </a:r>
          </a:p>
          <a:p>
            <a:pPr marL="685800" lvl="1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Gill Sans MT"/>
              </a:rPr>
              <a:t>Second level</a:t>
            </a:r>
          </a:p>
          <a:p>
            <a:pPr marL="1143000" lvl="2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en-US" sz="1600" b="0" strike="noStrike" spc="-1">
                <a:solidFill>
                  <a:srgbClr val="000000"/>
                </a:solidFill>
                <a:latin typeface="Gill Sans MT"/>
              </a:rPr>
              <a:t>Third level</a:t>
            </a:r>
          </a:p>
          <a:p>
            <a:pPr marL="1600200" lvl="3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en-US" sz="1400" b="0" strike="noStrike" spc="-1">
                <a:solidFill>
                  <a:srgbClr val="000000"/>
                </a:solidFill>
                <a:latin typeface="Gill Sans MT"/>
              </a:rPr>
              <a:t>Fourth level</a:t>
            </a:r>
          </a:p>
          <a:p>
            <a:pPr marL="2057400" lvl="4" indent="-228240">
              <a:lnSpc>
                <a:spcPct val="120000"/>
              </a:lnSpc>
              <a:spcBef>
                <a:spcPts val="499"/>
              </a:spcBef>
              <a:buClr>
                <a:srgbClr val="B71E42"/>
              </a:buClr>
              <a:buFont typeface="Arial"/>
              <a:buChar char="•"/>
            </a:pPr>
            <a:r>
              <a:rPr lang="en-US" sz="1200" b="0" strike="noStrike" spc="-1">
                <a:solidFill>
                  <a:srgbClr val="000000"/>
                </a:solidFill>
                <a:latin typeface="Gill Sans MT"/>
              </a:rPr>
              <a:t>Fifth level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dt"/>
          </p:nvPr>
        </p:nvSpPr>
        <p:spPr>
          <a:xfrm>
            <a:off x="7554240" y="330480"/>
            <a:ext cx="3500280" cy="3088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ED6B9DE-B42C-4B3D-B20C-0D65B02ADE4A}" type="datetime">
              <a:rPr lang="en-US" sz="1000" b="0" strike="noStrike" spc="-1">
                <a:solidFill>
                  <a:srgbClr val="8B8B8B"/>
                </a:solidFill>
                <a:latin typeface="Gill Sans MT"/>
              </a:rPr>
              <a:t>7/19/2025</a:t>
            </a:fld>
            <a:endParaRPr lang="en-US" sz="1000" b="0" strike="noStrike" spc="-1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ftr"/>
          </p:nvPr>
        </p:nvSpPr>
        <p:spPr>
          <a:xfrm>
            <a:off x="1451520" y="329400"/>
            <a:ext cx="5938560" cy="3088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sldNum"/>
          </p:nvPr>
        </p:nvSpPr>
        <p:spPr>
          <a:xfrm>
            <a:off x="480240" y="798840"/>
            <a:ext cx="810720" cy="50328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21D44376-9CBC-4371-B4D1-B46174EF4BFD}" type="slidenum">
              <a:rPr lang="en-US" sz="2800" b="0" strike="noStrike" spc="-1">
                <a:solidFill>
                  <a:srgbClr val="B71E42"/>
                </a:solidFill>
                <a:latin typeface="Gill Sans MT"/>
              </a:rPr>
              <a:t>‹#›</a:t>
            </a:fld>
            <a:endParaRPr lang="en-US" sz="2800" b="0" strike="noStrike" spc="-1">
              <a:latin typeface="Times New Roman"/>
            </a:endParaRPr>
          </a:p>
        </p:txBody>
      </p:sp>
      <p:sp>
        <p:nvSpPr>
          <p:cNvPr id="8" name="Line 8"/>
          <p:cNvSpPr/>
          <p:nvPr/>
        </p:nvSpPr>
        <p:spPr>
          <a:xfrm>
            <a:off x="1453680" y="1846800"/>
            <a:ext cx="9607680" cy="360"/>
          </a:xfrm>
          <a:prstGeom prst="line">
            <a:avLst/>
          </a:prstGeom>
          <a:ln w="31680"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15CC20-792B-404F-B402-1E8C229B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3F60B-FD51-436A-8091-7988E5A3C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68BF64-92A0-476C-91D3-511B0E3DC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68ACB-63A3-4EF1-87C9-C8128AD514D0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5F2F9-ED51-457C-A264-68220545D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6A30F-A189-4CB1-BD21-F3A7B76C3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FED5ED-E0E0-4325-81A3-8D4473A68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56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333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19945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Layout" Target="../slideLayouts/slideLayout26.xml"/><Relationship Id="rId1" Type="http://schemas.openxmlformats.org/officeDocument/2006/relationships/video" Target="https://www.youtube.com/embed/hPLTkT7Mrig?feature=oembed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SAq1epYYcbw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7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1451520" y="328320"/>
            <a:ext cx="9603000" cy="15249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 b="0" strike="noStrike" cap="all" spc="-1">
                <a:solidFill>
                  <a:srgbClr val="000000"/>
                </a:solidFill>
                <a:latin typeface="Gill Sans MT"/>
              </a:rPr>
              <a:t>Book reader for blind people</a:t>
            </a:r>
            <a:br/>
            <a:r>
              <a:rPr lang="en-US" sz="4400" b="0" strike="noStrike" cap="all" spc="-1">
                <a:solidFill>
                  <a:srgbClr val="000000"/>
                </a:solidFill>
                <a:latin typeface="Gill Sans MT"/>
              </a:rPr>
              <a:t>Group - 4</a:t>
            </a:r>
            <a:endParaRPr lang="en-US" sz="44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6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1" strike="noStrike" spc="-1" dirty="0">
                <a:solidFill>
                  <a:srgbClr val="000000"/>
                </a:solidFill>
                <a:latin typeface="Gill Sans MT"/>
              </a:rPr>
              <a:t>Members : </a:t>
            </a:r>
            <a:endParaRPr lang="en-US" sz="2000" b="0" strike="noStrike" spc="-1" dirty="0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Muhammad Zubair Hasan  (201714041)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Gill Sans MT"/>
              </a:rPr>
              <a:t>Shariar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Azad  (201714037)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Gill Sans MT"/>
              </a:rPr>
              <a:t>Nazifa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Hamid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Gill Sans MT"/>
              </a:rPr>
              <a:t>Rafa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 (201714044)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 err="1">
                <a:solidFill>
                  <a:srgbClr val="000000"/>
                </a:solidFill>
                <a:latin typeface="Gill Sans MT"/>
              </a:rPr>
              <a:t>Takik</a:t>
            </a: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 Hasan  (201714038)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Shahir Abdullah (201714054)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1048624" y="842213"/>
            <a:ext cx="10172309" cy="640096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System requirement specifications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0" name="TextShape 2"/>
          <p:cNvSpPr txBox="1"/>
          <p:nvPr/>
        </p:nvSpPr>
        <p:spPr>
          <a:xfrm>
            <a:off x="1880693" y="2199106"/>
            <a:ext cx="8429345" cy="3932761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sz="2000" b="0" u="sng" strike="noStrike" spc="-1" dirty="0">
              <a:solidFill>
                <a:srgbClr val="000000"/>
              </a:solidFill>
              <a:latin typeface="Gill Sans MT"/>
            </a:endParaRPr>
          </a:p>
          <a:p>
            <a:r>
              <a:rPr lang="en-US" spc="-1" dirty="0">
                <a:solidFill>
                  <a:srgbClr val="000000"/>
                </a:solidFill>
                <a:latin typeface="Gill Sans MT"/>
              </a:rPr>
              <a:t>1.</a:t>
            </a:r>
            <a:r>
              <a:rPr lang="en-US" spc="-1" dirty="0">
                <a:solidFill>
                  <a:srgbClr val="000000"/>
                </a:solidFill>
                <a:ea typeface="+mn-lt"/>
                <a:cs typeface="+mn-lt"/>
              </a:rPr>
              <a:t>User Should be able to place any type of book.</a:t>
            </a:r>
          </a:p>
          <a:p>
            <a:pPr marL="742950" lvl="1" indent="-285750">
              <a:buFont typeface="Arial"/>
              <a:buChar char="•"/>
            </a:pPr>
            <a:r>
              <a:rPr lang="en-US" sz="1800" b="0" strike="noStrike" spc="-1" dirty="0">
                <a:solidFill>
                  <a:srgbClr val="000000"/>
                </a:solidFill>
                <a:latin typeface="Gill Sans MT"/>
              </a:rPr>
              <a:t>An adjustable book stand on which variable size books will be placed.</a:t>
            </a:r>
            <a:endParaRPr lang="en-US" dirty="0"/>
          </a:p>
          <a:p>
            <a:pPr>
              <a:lnSpc>
                <a:spcPct val="120000"/>
              </a:lnSpc>
              <a:spcBef>
                <a:spcPts val="1417"/>
              </a:spcBef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2</a:t>
            </a:r>
            <a:r>
              <a:rPr lang="en-US" sz="1800" b="0" u="sng" strike="noStrike" spc="-1" dirty="0">
                <a:solidFill>
                  <a:srgbClr val="000000"/>
                </a:solidFill>
                <a:uFillTx/>
                <a:latin typeface="Gill Sans MT"/>
              </a:rPr>
              <a:t>.</a:t>
            </a:r>
            <a:r>
              <a:rPr lang="en-US" spc="-1" dirty="0">
                <a:ea typeface="+mn-lt"/>
                <a:cs typeface="+mn-lt"/>
              </a:rPr>
              <a:t>There should </a:t>
            </a:r>
            <a:r>
              <a:rPr lang="en-US" sz="1800" b="0" strike="noStrike" spc="-1" dirty="0">
                <a:uFillTx/>
                <a:ea typeface="+mn-lt"/>
                <a:cs typeface="+mn-lt"/>
              </a:rPr>
              <a:t>be </a:t>
            </a:r>
            <a:r>
              <a:rPr lang="en-US" spc="-1" dirty="0">
                <a:ea typeface="+mn-lt"/>
                <a:cs typeface="+mn-lt"/>
              </a:rPr>
              <a:t>feedback for the end </a:t>
            </a:r>
            <a:r>
              <a:rPr lang="en-US" sz="1800" b="0" strike="noStrike" spc="-1" dirty="0">
                <a:uFillTx/>
                <a:ea typeface="+mn-lt"/>
                <a:cs typeface="+mn-lt"/>
              </a:rPr>
              <a:t>of </a:t>
            </a:r>
            <a:r>
              <a:rPr lang="en-US" spc="-1" dirty="0">
                <a:ea typeface="+mn-lt"/>
                <a:cs typeface="+mn-lt"/>
              </a:rPr>
              <a:t>page.</a:t>
            </a:r>
            <a:endParaRPr lang="en-US" spc="-1" dirty="0">
              <a:latin typeface="Gill Sans MT"/>
            </a:endParaRPr>
          </a:p>
          <a:p>
            <a:pPr marL="742950" lvl="1" indent="-28575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A voice will indicate the end of page</a:t>
            </a:r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417"/>
              </a:spcBef>
            </a:pPr>
            <a:r>
              <a:rPr lang="en-US" spc="-1" dirty="0">
                <a:latin typeface="Gill Sans MT"/>
                <a:ea typeface="+mn-lt"/>
                <a:cs typeface="+mn-lt"/>
              </a:rPr>
              <a:t>3.</a:t>
            </a:r>
            <a:r>
              <a:rPr lang="en-US" spc="-1" dirty="0">
                <a:ea typeface="+mn-lt"/>
                <a:cs typeface="+mn-lt"/>
              </a:rPr>
              <a:t>The voice from the speaker should </a:t>
            </a:r>
            <a:r>
              <a:rPr lang="en-US" sz="1800" b="0" strike="noStrike" spc="-1" dirty="0">
                <a:uFillTx/>
                <a:ea typeface="+mn-lt"/>
                <a:cs typeface="+mn-lt"/>
              </a:rPr>
              <a:t>be </a:t>
            </a:r>
            <a:r>
              <a:rPr lang="en-US" spc="-1" dirty="0">
                <a:ea typeface="+mn-lt"/>
                <a:cs typeface="+mn-lt"/>
              </a:rPr>
              <a:t>audible.</a:t>
            </a:r>
            <a:endParaRPr lang="en-US" spc="-1" dirty="0">
              <a:latin typeface="Gill Sans MT"/>
              <a:ea typeface="+mn-lt"/>
              <a:cs typeface="+mn-lt"/>
            </a:endParaRPr>
          </a:p>
          <a:p>
            <a:pPr marL="742950" lvl="1" indent="-28575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User will change volume with the phone by volume button or by app UI</a:t>
            </a:r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1486555" y="553178"/>
            <a:ext cx="9567965" cy="68389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System requirement specifications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1486554" y="1813728"/>
            <a:ext cx="9567966" cy="3862691"/>
          </a:xfrm>
          <a:prstGeom prst="rect">
            <a:avLst/>
          </a:prstGeom>
          <a:noFill/>
          <a:ln>
            <a:noFill/>
          </a:ln>
        </p:spPr>
        <p:txBody>
          <a:bodyPr anchor="t">
            <a:normAutofit/>
          </a:bodyPr>
          <a:lstStyle/>
          <a:p>
            <a:pPr marL="457200">
              <a:lnSpc>
                <a:spcPct val="120000"/>
              </a:lnSpc>
              <a:spcBef>
                <a:spcPts val="499"/>
              </a:spcBef>
            </a:pPr>
            <a:endParaRPr lang="en-US" b="0" strike="noStrike" spc="-1" dirty="0">
              <a:solidFill>
                <a:srgbClr val="000000"/>
              </a:solidFill>
              <a:latin typeface="Gill Sans MT"/>
            </a:endParaRPr>
          </a:p>
          <a:p>
            <a:r>
              <a:rPr lang="en-US" spc="-1" dirty="0">
                <a:solidFill>
                  <a:srgbClr val="000000"/>
                </a:solidFill>
                <a:latin typeface="Gill Sans MT"/>
              </a:rPr>
              <a:t>4</a:t>
            </a:r>
            <a:r>
              <a:rPr lang="en-US" b="0" strike="noStrike" spc="-1" dirty="0">
                <a:solidFill>
                  <a:srgbClr val="000000"/>
                </a:solidFill>
                <a:uFillTx/>
                <a:latin typeface="Gill Sans MT"/>
              </a:rPr>
              <a:t>.</a:t>
            </a:r>
            <a:r>
              <a:rPr lang="en-US" spc="-1" dirty="0">
                <a:latin typeface="Gill Sans MT"/>
                <a:ea typeface="+mn-lt"/>
                <a:cs typeface="+mn-lt"/>
              </a:rPr>
              <a:t>Setting Reading Speed</a:t>
            </a:r>
            <a:endParaRPr lang="en-US" spc="-1">
              <a:latin typeface="Gill Sans MT"/>
            </a:endParaRPr>
          </a:p>
          <a:p>
            <a:endParaRPr lang="en-US" spc="-1" dirty="0">
              <a:latin typeface="Gill Sans MT"/>
              <a:cs typeface="Arial"/>
            </a:endParaRPr>
          </a:p>
          <a:p>
            <a:pPr marL="800100" lvl="1" indent="-342900"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A button will be mapped for setting reading speed</a:t>
            </a:r>
          </a:p>
          <a:p>
            <a:pPr>
              <a:lnSpc>
                <a:spcPct val="120000"/>
              </a:lnSpc>
              <a:spcBef>
                <a:spcPts val="1417"/>
              </a:spcBef>
            </a:pPr>
            <a:r>
              <a:rPr lang="en-US" spc="-1" dirty="0">
                <a:solidFill>
                  <a:srgbClr val="000000"/>
                </a:solidFill>
                <a:latin typeface="Gill Sans MT"/>
                <a:cs typeface="Arial"/>
              </a:rPr>
              <a:t>5.Reading</a:t>
            </a:r>
            <a:r>
              <a:rPr lang="en-US" spc="-1" dirty="0">
                <a:latin typeface="Gill Sans MT"/>
                <a:ea typeface="+mn-lt"/>
                <a:cs typeface="+mn-lt"/>
              </a:rPr>
              <a:t> initiation feedback</a:t>
            </a:r>
            <a:endParaRPr lang="en-US">
              <a:latin typeface="Gill Sans MT"/>
            </a:endParaRPr>
          </a:p>
          <a:p>
            <a:pPr marL="742950" lvl="1" indent="-28575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Gill Sans MT"/>
                <a:cs typeface="Arial"/>
              </a:rPr>
              <a:t>Voice confirmation to start reading.</a:t>
            </a:r>
          </a:p>
          <a:p>
            <a:pPr>
              <a:lnSpc>
                <a:spcPct val="120000"/>
              </a:lnSpc>
              <a:spcBef>
                <a:spcPts val="1417"/>
              </a:spcBef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6</a:t>
            </a:r>
            <a:r>
              <a:rPr lang="en-US" sz="1800" b="0" strike="noStrike" spc="-1" dirty="0">
                <a:solidFill>
                  <a:srgbClr val="000000"/>
                </a:solidFill>
                <a:uFillTx/>
                <a:latin typeface="Gill Sans MT"/>
              </a:rPr>
              <a:t>.</a:t>
            </a:r>
            <a:r>
              <a:rPr lang="en-US" spc="-1" dirty="0">
                <a:latin typeface="Gill Sans MT"/>
                <a:ea typeface="+mn-lt"/>
                <a:cs typeface="+mn-lt"/>
              </a:rPr>
              <a:t>Voice command</a:t>
            </a:r>
            <a:endParaRPr lang="en-US" spc="-1">
              <a:latin typeface="Gill Sans MT"/>
            </a:endParaRPr>
          </a:p>
          <a:p>
            <a:pPr marL="742950" lvl="1" indent="-285750">
              <a:lnSpc>
                <a:spcPct val="120000"/>
              </a:lnSpc>
              <a:spcBef>
                <a:spcPts val="1417"/>
              </a:spcBef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The entire app can be navigated through voice commands like going to next page,</a:t>
            </a:r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pPr lvl="1">
              <a:lnSpc>
                <a:spcPct val="120000"/>
              </a:lnSpc>
              <a:spcBef>
                <a:spcPts val="1417"/>
              </a:spcBef>
            </a:pPr>
            <a:r>
              <a:rPr lang="en-US" spc="-1" dirty="0">
                <a:solidFill>
                  <a:srgbClr val="000000"/>
                </a:solidFill>
                <a:latin typeface="Gill Sans MT"/>
              </a:rPr>
              <a:t>Stop </a:t>
            </a:r>
            <a:r>
              <a:rPr lang="en-US" spc="-1">
                <a:solidFill>
                  <a:srgbClr val="000000"/>
                </a:solidFill>
                <a:latin typeface="Gill Sans MT"/>
              </a:rPr>
              <a:t>reading, changing volume etc.</a:t>
            </a:r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endParaRPr lang="en-US" sz="1800" b="0" strike="noStrike" spc="-1" dirty="0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20000"/>
              </a:lnSpc>
              <a:spcBef>
                <a:spcPts val="1001"/>
              </a:spcBef>
            </a:pPr>
            <a:endParaRPr lang="en-US" spc="-1" dirty="0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Shape 1"/>
          <p:cNvSpPr txBox="1"/>
          <p:nvPr/>
        </p:nvSpPr>
        <p:spPr>
          <a:xfrm>
            <a:off x="1451520" y="484560"/>
            <a:ext cx="9603000" cy="767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Requirement classification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64" name="Table 2"/>
          <p:cNvGraphicFramePr/>
          <p:nvPr>
            <p:extLst>
              <p:ext uri="{D42A27DB-BD31-4B8C-83A1-F6EECF244321}">
                <p14:modId xmlns:p14="http://schemas.microsoft.com/office/powerpoint/2010/main" val="3370296118"/>
              </p:ext>
            </p:extLst>
          </p:nvPr>
        </p:nvGraphicFramePr>
        <p:xfrm>
          <a:off x="0" y="1261676"/>
          <a:ext cx="12192001" cy="5598844"/>
        </p:xfrm>
        <a:graphic>
          <a:graphicData uri="http://schemas.openxmlformats.org/drawingml/2006/table">
            <a:tbl>
              <a:tblPr/>
              <a:tblGrid>
                <a:gridCol w="2554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0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47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488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70392">
                <a:tc>
                  <a:txBody>
                    <a:bodyPr/>
                    <a:lstStyle/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Serial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User Requirements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Types of Requirements</a:t>
                      </a:r>
                    </a:p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( Functional )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Types of Requirements</a:t>
                      </a:r>
                    </a:p>
                    <a:p>
                      <a:endParaRPr lang="en-US" sz="1400" b="1" strike="noStrike" spc="-1">
                        <a:latin typeface="Arial"/>
                      </a:endParaRPr>
                    </a:p>
                    <a:p>
                      <a:r>
                        <a:rPr lang="en-US" sz="1400" b="1" strike="noStrike" spc="-1">
                          <a:latin typeface="Arial"/>
                        </a:rPr>
                        <a:t>( Non Functional )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1594">
                <a:tc>
                  <a:txBody>
                    <a:bodyPr/>
                    <a:lstStyle/>
                    <a:p>
                      <a:endParaRPr lang="en-US" sz="1400" b="0" strike="noStrike" spc="-1">
                        <a:latin typeface="Arial"/>
                      </a:endParaRPr>
                    </a:p>
                    <a:p>
                      <a:r>
                        <a:rPr lang="en-US" sz="1400" b="0" strike="noStrike" spc="-1">
                          <a:latin typeface="Arial"/>
                        </a:rPr>
                        <a:t>1.</a:t>
                      </a:r>
                    </a:p>
                    <a:p>
                      <a:endParaRPr lang="en-US" sz="1400" b="0" strike="noStrike" spc="-1">
                        <a:latin typeface="Aria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Placing any types of books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6795">
                <a:tc>
                  <a:txBody>
                    <a:bodyPr/>
                    <a:lstStyle/>
                    <a:p>
                      <a:endParaRPr lang="en-US" sz="1800" b="0" strike="noStrike" spc="-1">
                        <a:latin typeface="Arial"/>
                      </a:endParaRPr>
                    </a:p>
                    <a:p>
                      <a:r>
                        <a:rPr lang="en-US" sz="1800" b="0" strike="noStrike" spc="-1">
                          <a:latin typeface="Arial"/>
                        </a:rPr>
                        <a:t>2.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Cursor detection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Segoe UI Symbol"/>
                        </a:rPr>
                        <a:t>✔</a:t>
                      </a:r>
                      <a:endParaRPr lang="en-US" sz="1800" b="0" strike="noStrike" spc="-1" dirty="0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6795">
                <a:tc>
                  <a:txBody>
                    <a:bodyPr/>
                    <a:lstStyle/>
                    <a:p>
                      <a:endParaRPr lang="en-US" sz="1800" b="0" strike="noStrike" spc="-1">
                        <a:latin typeface="Arial"/>
                      </a:endParaRPr>
                    </a:p>
                    <a:p>
                      <a:r>
                        <a:rPr lang="en-US" sz="1800" b="0" strike="noStrike" spc="-1">
                          <a:latin typeface="Arial"/>
                        </a:rPr>
                        <a:t>3.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Voice audibility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1594">
                <a:tc>
                  <a:txBody>
                    <a:bodyPr/>
                    <a:lstStyle/>
                    <a:p>
                      <a:endParaRPr lang="en-US" sz="1800" b="0" strike="noStrike" spc="-1">
                        <a:latin typeface="Arial"/>
                      </a:endParaRPr>
                    </a:p>
                    <a:p>
                      <a:r>
                        <a:rPr lang="en-US" sz="1800" b="0" strike="noStrike" spc="-1">
                          <a:latin typeface="Arial"/>
                        </a:rPr>
                        <a:t>4.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Setting reading speed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594">
                <a:tc>
                  <a:txBody>
                    <a:bodyPr/>
                    <a:lstStyle/>
                    <a:p>
                      <a:endParaRPr lang="en-US" sz="1800" b="0" strike="noStrike" spc="-1">
                        <a:latin typeface="Arial"/>
                      </a:endParaRPr>
                    </a:p>
                    <a:p>
                      <a:r>
                        <a:rPr lang="en-US" sz="1800" b="0" strike="noStrike" spc="-1">
                          <a:latin typeface="Arial"/>
                        </a:rPr>
                        <a:t>5.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Reading initiation feedback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8323">
                <a:tc>
                  <a:txBody>
                    <a:bodyPr/>
                    <a:lstStyle/>
                    <a:p>
                      <a:endParaRPr lang="en-US" sz="1800" b="0" strike="noStrike" spc="-1">
                        <a:latin typeface="Arial"/>
                      </a:endParaRPr>
                    </a:p>
                    <a:p>
                      <a:r>
                        <a:rPr lang="en-US" sz="1800" b="0" strike="noStrike" spc="-1">
                          <a:latin typeface="Arial"/>
                        </a:rPr>
                        <a:t>6.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600" b="0" strike="noStrike" spc="-1">
                        <a:latin typeface="Arial"/>
                      </a:endParaRPr>
                    </a:p>
                    <a:p>
                      <a:r>
                        <a:rPr lang="en-US" sz="1600" b="0" strike="noStrike" spc="-1">
                          <a:latin typeface="Arial"/>
                        </a:rPr>
                        <a:t>Voice command</a:t>
                      </a: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Segoe UI Symbol"/>
                        </a:rPr>
                        <a:t>✔</a:t>
                      </a:r>
                      <a:endParaRPr lang="en-US" sz="1800" b="0" strike="noStrike" spc="-1">
                        <a:latin typeface="Segoe UI Symbol"/>
                        <a:ea typeface="Segoe UI Symbol"/>
                      </a:endParaRPr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68400" marR="684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1451520" y="257400"/>
            <a:ext cx="9603000" cy="89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System  architecture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58" name="Picture 2"/>
          <p:cNvPicPr/>
          <p:nvPr/>
        </p:nvPicPr>
        <p:blipFill>
          <a:blip r:embed="rId2"/>
          <a:stretch/>
        </p:blipFill>
        <p:spPr>
          <a:xfrm>
            <a:off x="0" y="-28092"/>
            <a:ext cx="12192000" cy="688570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1451520" y="64440"/>
            <a:ext cx="9603000" cy="93240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20000"/>
          </a:bodyPr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Graphical  representation</a:t>
            </a:r>
            <a:br/>
            <a:r>
              <a:rPr lang="en-US" sz="2200" b="0" strike="noStrike" cap="all" spc="-1">
                <a:solidFill>
                  <a:srgbClr val="000000"/>
                </a:solidFill>
                <a:latin typeface="Gill Sans MT"/>
              </a:rPr>
              <a:t>context diagram</a:t>
            </a:r>
            <a:br/>
            <a:endParaRPr lang="en-US" sz="22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66" name="Picture 1"/>
          <p:cNvPicPr/>
          <p:nvPr/>
        </p:nvPicPr>
        <p:blipFill>
          <a:blip r:embed="rId2"/>
          <a:stretch/>
        </p:blipFill>
        <p:spPr>
          <a:xfrm>
            <a:off x="0" y="996840"/>
            <a:ext cx="12192000" cy="5861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488A1-122D-46C7-B9C5-9D74D5C74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388" y="681037"/>
            <a:ext cx="10373412" cy="440753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Activity diagram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A0E9CDA-1884-4444-9B44-895FF7B7DFB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2513814" y="1376313"/>
            <a:ext cx="7164371" cy="548168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3841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F75DF-4EB0-4252-99C9-34E75C162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924" y="612742"/>
            <a:ext cx="10184876" cy="245097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Sequence diagram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83E63907-5F01-498B-9DCA-01EE3B9C442F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084082" y="1074656"/>
            <a:ext cx="10184876" cy="508576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1369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9CBEA-6D33-4915-A5F2-772CB2FF8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8957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Use case diagram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752DFA0-D4C2-4452-A266-79A6E8285FC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339364" y="999240"/>
            <a:ext cx="10152669" cy="58587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03426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178-1702-486D-A453-B686A24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509047"/>
            <a:ext cx="10316852" cy="65045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Project prototype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EDBE87-24F0-4492-91B5-80A4B743CB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30" y="1536568"/>
            <a:ext cx="5307291" cy="499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168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178-1702-486D-A453-B686A24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509047"/>
            <a:ext cx="10316852" cy="65045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Project prototype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66E92B-A576-46F1-B5F2-037C4DBE9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05" y="1074657"/>
            <a:ext cx="6730738" cy="5783344"/>
          </a:xfrm>
        </p:spPr>
      </p:pic>
    </p:spTree>
    <p:extLst>
      <p:ext uri="{BB962C8B-B14F-4D97-AF65-F5344CB8AC3E}">
        <p14:creationId xmlns:p14="http://schemas.microsoft.com/office/powerpoint/2010/main" val="3387032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Project idea and feasibility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8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This project is a text to speech based book reading system for blind people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In many cases it is found that blind students don’t find their books in brail which makes it difficult for them to study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Even for normal blind people who wants to enjoy book reading , often find themselves in </a:t>
            </a: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hardship </a:t>
            </a:r>
            <a:r>
              <a:rPr lang="en-US" sz="2000" spc="-1">
                <a:solidFill>
                  <a:srgbClr val="000000"/>
                </a:solidFill>
                <a:latin typeface="Gill Sans MT"/>
              </a:rPr>
              <a:t>because</a:t>
            </a: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 of their unavailability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Currently they are quite a few book reading systems in the market but they are very expensive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Gill Sans MT"/>
              </a:rPr>
              <a:t>Our goal is to cut the cost of the system drastically to make it available for everybody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178-1702-486D-A453-B686A24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509047"/>
            <a:ext cx="10316852" cy="65045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Project prototype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A55A1D-E20D-4B8A-8619-7E066AC6D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83" y="1329180"/>
            <a:ext cx="7283712" cy="5528820"/>
          </a:xfrm>
        </p:spPr>
      </p:pic>
    </p:spTree>
    <p:extLst>
      <p:ext uri="{BB962C8B-B14F-4D97-AF65-F5344CB8AC3E}">
        <p14:creationId xmlns:p14="http://schemas.microsoft.com/office/powerpoint/2010/main" val="733264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84178-1702-486D-A453-B686A2465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6948" y="509047"/>
            <a:ext cx="10316852" cy="650450"/>
          </a:xfrm>
        </p:spPr>
        <p:txBody>
          <a:bodyPr>
            <a:normAutofit fontScale="90000"/>
          </a:bodyPr>
          <a:lstStyle/>
          <a:p>
            <a:pPr algn="ctr"/>
            <a:r>
              <a:rPr lang="en-US" cap="all" spc="-1" dirty="0">
                <a:solidFill>
                  <a:srgbClr val="000000"/>
                </a:solidFill>
                <a:latin typeface="Gill Sans MT"/>
              </a:rPr>
              <a:t>Project prototype</a:t>
            </a:r>
            <a:br>
              <a:rPr lang="en-US" spc="-1" dirty="0">
                <a:solidFill>
                  <a:srgbClr val="000000"/>
                </a:solidFill>
                <a:latin typeface="Gill Sans MT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F14D53B-0B65-4C32-929A-856A409A4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21" y="1159496"/>
            <a:ext cx="5907957" cy="5467547"/>
          </a:xfrm>
        </p:spPr>
      </p:pic>
    </p:spTree>
    <p:extLst>
      <p:ext uri="{BB962C8B-B14F-4D97-AF65-F5344CB8AC3E}">
        <p14:creationId xmlns:p14="http://schemas.microsoft.com/office/powerpoint/2010/main" val="31872726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759383-9B7C-4EE5-AF3B-3A37847B5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8072" y="2121408"/>
            <a:ext cx="4486656" cy="621792"/>
          </a:xfrm>
        </p:spPr>
        <p:txBody>
          <a:bodyPr/>
          <a:lstStyle/>
          <a:p>
            <a:r>
              <a:rPr lang="en-US" dirty="0">
                <a:cs typeface="Arial"/>
              </a:rPr>
              <a:t>Convolutional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A183D-E324-4F15-85A8-E3837DB87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4434" y="2432304"/>
            <a:ext cx="4482749" cy="621792"/>
          </a:xfrm>
        </p:spPr>
        <p:txBody>
          <a:bodyPr/>
          <a:lstStyle/>
          <a:p>
            <a:r>
              <a:rPr lang="en-US" dirty="0">
                <a:cs typeface="Arial"/>
              </a:rPr>
              <a:t>Recurrent Neural </a:t>
            </a:r>
          </a:p>
          <a:p>
            <a:r>
              <a:rPr lang="en-US" dirty="0">
                <a:cs typeface="Arial"/>
              </a:rPr>
              <a:t>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CB2B6A-C5C4-49CB-BF47-F0A05C10A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C68D74B-08EB-4CCB-8A7C-1FD736C4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1340"/>
            <a:ext cx="9753600" cy="149218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cs typeface="Arial"/>
              </a:rPr>
              <a:t>IMPLEMENTATION</a:t>
            </a:r>
            <a:br>
              <a:rPr lang="en-US" dirty="0">
                <a:cs typeface="Arial"/>
              </a:rPr>
            </a:br>
            <a:r>
              <a:rPr lang="en-US" sz="3200" dirty="0">
                <a:cs typeface="Arial"/>
              </a:rPr>
              <a:t>Algorithm Comparison</a:t>
            </a:r>
            <a:endParaRPr lang="en-US" sz="3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1B76EC5-1BA2-4CB6-BFC4-2F3FFBAF9E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19200" y="3393059"/>
            <a:ext cx="4754880" cy="251754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>
                <a:cs typeface="Arial"/>
              </a:rPr>
              <a:t>- Used for classifying different graphemes of text</a:t>
            </a:r>
          </a:p>
          <a:p>
            <a:pPr marL="45720" indent="0">
              <a:buNone/>
            </a:pPr>
            <a:endParaRPr lang="en-US" dirty="0">
              <a:cs typeface="Arial"/>
            </a:endParaRPr>
          </a:p>
          <a:p>
            <a:pPr marL="45720" indent="0">
              <a:buNone/>
            </a:pPr>
            <a:r>
              <a:rPr lang="en-US" dirty="0">
                <a:cs typeface="Arial"/>
              </a:rPr>
              <a:t>- Resnet34 pretrained model is used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1DEF06-49CB-417A-8173-889ED2A3391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42303" y="3383280"/>
            <a:ext cx="4754880" cy="25273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>
                <a:cs typeface="Arial"/>
              </a:rPr>
              <a:t>- Used for outputting different text from image</a:t>
            </a:r>
          </a:p>
          <a:p>
            <a:pPr marL="45720" indent="0">
              <a:buNone/>
            </a:pPr>
            <a:endParaRPr lang="en-US" dirty="0">
              <a:cs typeface="Arial"/>
            </a:endParaRPr>
          </a:p>
          <a:p>
            <a:pPr marL="45720" indent="0">
              <a:buNone/>
            </a:pPr>
            <a:r>
              <a:rPr lang="en-US" dirty="0">
                <a:cs typeface="Arial"/>
              </a:rPr>
              <a:t>- LSTM architecture is used for better </a:t>
            </a:r>
            <a:r>
              <a:rPr lang="en-US" dirty="0" err="1">
                <a:cs typeface="Arial"/>
              </a:rPr>
              <a:t>perfomance</a:t>
            </a:r>
          </a:p>
        </p:txBody>
      </p:sp>
    </p:spTree>
    <p:extLst>
      <p:ext uri="{BB962C8B-B14F-4D97-AF65-F5344CB8AC3E}">
        <p14:creationId xmlns:p14="http://schemas.microsoft.com/office/powerpoint/2010/main" val="8084195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8642-2062-470A-A069-04D98A3C9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Project Roadmap</a:t>
            </a:r>
            <a:endParaRPr lang="en-US" dirty="0"/>
          </a:p>
        </p:txBody>
      </p:sp>
      <p:graphicFrame>
        <p:nvGraphicFramePr>
          <p:cNvPr id="15" name="Diagram 15">
            <a:extLst>
              <a:ext uri="{FF2B5EF4-FFF2-40B4-BE49-F238E27FC236}">
                <a16:creationId xmlns:a16="http://schemas.microsoft.com/office/drawing/2014/main" id="{6C60F022-573A-4367-B8E5-23642524B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8862184"/>
              </p:ext>
            </p:extLst>
          </p:nvPr>
        </p:nvGraphicFramePr>
        <p:xfrm>
          <a:off x="2438400" y="1987764"/>
          <a:ext cx="7315200" cy="3538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E1640-98F9-4B68-9217-8FA6C4CF8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500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C909-08E7-4461-B9E6-221F9AC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/>
              </a:rPr>
              <a:t>CNN Model pretrained with resnet34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F2B4-5C39-4157-BD13-482480E19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>
                <a:cs typeface="Arial"/>
              </a:rPr>
              <a:t>We utilize transfer learning to improve our performance on Kaggle </a:t>
            </a:r>
            <a:r>
              <a:rPr lang="en-US" dirty="0" err="1">
                <a:cs typeface="Arial"/>
              </a:rPr>
              <a:t>Bengali.Ai</a:t>
            </a:r>
            <a:r>
              <a:rPr lang="en-US" dirty="0">
                <a:cs typeface="Arial"/>
              </a:rPr>
              <a:t> handwritten Bangla dataset. The model will correctly predict the grapheme of individual words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7B28-E883-42B0-AE91-6B6B20CF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817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C909-08E7-4461-B9E6-221F9AC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/>
              </a:rPr>
              <a:t>LSTM Model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F2529386-0F21-4CF9-B390-2FA44D5CF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9855" y="1659236"/>
            <a:ext cx="5392290" cy="353952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7B28-E883-42B0-AE91-6B6B20CF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83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C909-08E7-4461-B9E6-221F9AC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/>
              </a:rPr>
              <a:t>Map Bangla Graphemes to English Graphemes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7B28-E883-42B0-AE91-6B6B20CF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D32109-9DBC-4931-A2C0-A2569497B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7574"/>
            <a:ext cx="10247722" cy="3468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>
                <a:cs typeface="Arial"/>
              </a:rPr>
              <a:t>To use google TTS service we will map the Bangla </a:t>
            </a:r>
            <a:r>
              <a:rPr lang="en-US" dirty="0" err="1">
                <a:cs typeface="Arial"/>
              </a:rPr>
              <a:t>unicode</a:t>
            </a:r>
            <a:r>
              <a:rPr lang="en-US" dirty="0">
                <a:cs typeface="Arial"/>
              </a:rPr>
              <a:t> strings from the LSTM network to an English ANSI string. This will be used for generating final speech</a:t>
            </a:r>
          </a:p>
        </p:txBody>
      </p:sp>
    </p:spTree>
    <p:extLst>
      <p:ext uri="{BB962C8B-B14F-4D97-AF65-F5344CB8AC3E}">
        <p14:creationId xmlns:p14="http://schemas.microsoft.com/office/powerpoint/2010/main" val="3931278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CC909-08E7-4461-B9E6-221F9ACEC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Arial"/>
              </a:rPr>
              <a:t>Google Text To Speech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57B28-E883-42B0-AE91-6B6B20CF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079A4-7AA8-4A4F-87E2-7781EC5097D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D32109-9DBC-4931-A2C0-A2569497B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>
                <a:cs typeface="Arial"/>
              </a:rPr>
              <a:t>Google text to speech API will be used for accurate speech generation.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9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  <a:spcBef>
                <a:spcPts val="1001"/>
              </a:spcBef>
            </a:pPr>
            <a:r>
              <a:rPr lang="en-US" sz="6000" b="0" strike="noStrike" spc="-1">
                <a:solidFill>
                  <a:srgbClr val="000000"/>
                </a:solidFill>
                <a:latin typeface="Gill Sans MT"/>
              </a:rPr>
              <a:t>QUESTIONS ??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AD98D1C-F2EB-49D5-899B-086F7E26F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59849" y="-479"/>
            <a:ext cx="9132151" cy="6858478"/>
          </a:xfrm>
          <a:custGeom>
            <a:avLst/>
            <a:gdLst>
              <a:gd name="connsiteX0" fmla="*/ 5955776 w 9132151"/>
              <a:gd name="connsiteY0" fmla="*/ 0 h 6858478"/>
              <a:gd name="connsiteX1" fmla="*/ 5950199 w 9132151"/>
              <a:gd name="connsiteY1" fmla="*/ 0 h 6858478"/>
              <a:gd name="connsiteX2" fmla="*/ 4883971 w 9132151"/>
              <a:gd name="connsiteY2" fmla="*/ 0 h 6858478"/>
              <a:gd name="connsiteX3" fmla="*/ 0 w 9132151"/>
              <a:gd name="connsiteY3" fmla="*/ 0 h 6858478"/>
              <a:gd name="connsiteX4" fmla="*/ 0 w 9132151"/>
              <a:gd name="connsiteY4" fmla="*/ 6857916 h 6858478"/>
              <a:gd name="connsiteX5" fmla="*/ 1707856 w 9132151"/>
              <a:gd name="connsiteY5" fmla="*/ 6857916 h 6858478"/>
              <a:gd name="connsiteX6" fmla="*/ 1707596 w 9132151"/>
              <a:gd name="connsiteY6" fmla="*/ 6858478 h 6858478"/>
              <a:gd name="connsiteX7" fmla="*/ 9132151 w 9132151"/>
              <a:gd name="connsiteY7" fmla="*/ 6858478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32151" h="6858478">
                <a:moveTo>
                  <a:pt x="5955776" y="0"/>
                </a:moveTo>
                <a:lnTo>
                  <a:pt x="5950199" y="0"/>
                </a:lnTo>
                <a:lnTo>
                  <a:pt x="4883971" y="0"/>
                </a:lnTo>
                <a:lnTo>
                  <a:pt x="0" y="0"/>
                </a:lnTo>
                <a:lnTo>
                  <a:pt x="0" y="6857916"/>
                </a:lnTo>
                <a:lnTo>
                  <a:pt x="1707856" y="6857916"/>
                </a:lnTo>
                <a:lnTo>
                  <a:pt x="1707596" y="6858478"/>
                </a:lnTo>
                <a:lnTo>
                  <a:pt x="9132151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B4CA2D6-8008-4CEE-8D65-E6BE5477F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69312" y="-3325"/>
            <a:ext cx="8722688" cy="6861324"/>
          </a:xfrm>
          <a:custGeom>
            <a:avLst/>
            <a:gdLst>
              <a:gd name="connsiteX0" fmla="*/ 5560897 w 8722688"/>
              <a:gd name="connsiteY0" fmla="*/ 0 h 6861324"/>
              <a:gd name="connsiteX1" fmla="*/ 5555346 w 8722688"/>
              <a:gd name="connsiteY1" fmla="*/ 0 h 6861324"/>
              <a:gd name="connsiteX2" fmla="*/ 4494013 w 8722688"/>
              <a:gd name="connsiteY2" fmla="*/ 0 h 6861324"/>
              <a:gd name="connsiteX3" fmla="*/ 681726 w 8722688"/>
              <a:gd name="connsiteY3" fmla="*/ 0 h 6861324"/>
              <a:gd name="connsiteX4" fmla="*/ 681726 w 8722688"/>
              <a:gd name="connsiteY4" fmla="*/ 479 h 6861324"/>
              <a:gd name="connsiteX5" fmla="*/ 0 w 8722688"/>
              <a:gd name="connsiteY5" fmla="*/ 479 h 6861324"/>
              <a:gd name="connsiteX6" fmla="*/ 0 w 8722688"/>
              <a:gd name="connsiteY6" fmla="*/ 6861324 h 6861324"/>
              <a:gd name="connsiteX7" fmla="*/ 2429574 w 8722688"/>
              <a:gd name="connsiteY7" fmla="*/ 6861324 h 6861324"/>
              <a:gd name="connsiteX8" fmla="*/ 2429574 w 8722688"/>
              <a:gd name="connsiteY8" fmla="*/ 6861323 h 6861324"/>
              <a:gd name="connsiteX9" fmla="*/ 8368134 w 8722688"/>
              <a:gd name="connsiteY9" fmla="*/ 6861323 h 6861324"/>
              <a:gd name="connsiteX10" fmla="*/ 8366822 w 8722688"/>
              <a:gd name="connsiteY10" fmla="*/ 6858478 h 6861324"/>
              <a:gd name="connsiteX11" fmla="*/ 8722688 w 8722688"/>
              <a:gd name="connsiteY11" fmla="*/ 6858478 h 686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22688" h="6861324">
                <a:moveTo>
                  <a:pt x="5560897" y="0"/>
                </a:moveTo>
                <a:lnTo>
                  <a:pt x="5555346" y="0"/>
                </a:lnTo>
                <a:lnTo>
                  <a:pt x="4494013" y="0"/>
                </a:lnTo>
                <a:lnTo>
                  <a:pt x="681726" y="0"/>
                </a:lnTo>
                <a:lnTo>
                  <a:pt x="681726" y="479"/>
                </a:lnTo>
                <a:lnTo>
                  <a:pt x="0" y="479"/>
                </a:lnTo>
                <a:lnTo>
                  <a:pt x="0" y="6861324"/>
                </a:lnTo>
                <a:lnTo>
                  <a:pt x="2429574" y="6861324"/>
                </a:lnTo>
                <a:lnTo>
                  <a:pt x="2429574" y="6861323"/>
                </a:lnTo>
                <a:lnTo>
                  <a:pt x="8368134" y="6861323"/>
                </a:lnTo>
                <a:lnTo>
                  <a:pt x="8366822" y="6858478"/>
                </a:lnTo>
                <a:lnTo>
                  <a:pt x="8722688" y="6858478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6102" y="742021"/>
            <a:ext cx="3751697" cy="2978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Bangla Book Reader For The </a:t>
            </a:r>
            <a:r>
              <a:rPr lang="en-US" sz="4400">
                <a:solidFill>
                  <a:schemeClr val="bg1"/>
                </a:solidFill>
              </a:rPr>
              <a:t>Blind</a:t>
            </a:r>
            <a:br>
              <a:rPr lang="en-US" sz="4400" kern="1200"/>
            </a:br>
            <a:endParaRPr lang="en-US" sz="4400" kern="1200" cap="all">
              <a:solidFill>
                <a:schemeClr val="bg1"/>
              </a:solidFill>
              <a:latin typeface="+mj-lt"/>
              <a:cs typeface="Calibri Ligh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21400" y="939800"/>
            <a:ext cx="5232400" cy="48450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2100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 b="1">
                <a:cs typeface="Calibri" panose="020F0502020204030204"/>
              </a:rPr>
              <a:t>Group No : 4 (B)</a:t>
            </a:r>
            <a:endParaRPr lang="en-US" sz="2100" b="1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 b="1"/>
              <a:t>Members :  </a:t>
            </a:r>
            <a:endParaRPr lang="en-US" sz="210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/>
              <a:t>Muhammad Zubair Hasan (201714041)</a:t>
            </a:r>
            <a:endParaRPr lang="en-US" sz="21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 err="1"/>
              <a:t>Shariar</a:t>
            </a:r>
            <a:r>
              <a:rPr lang="en-US" sz="2100"/>
              <a:t> Azad  (201714037)</a:t>
            </a:r>
            <a:endParaRPr lang="en-US" sz="21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/>
              <a:t>Nazifa Hamid  (201714044)</a:t>
            </a:r>
            <a:endParaRPr lang="en-US" sz="21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 err="1"/>
              <a:t>Takik</a:t>
            </a:r>
            <a:r>
              <a:rPr lang="en-US" sz="2100"/>
              <a:t> Hasan  (201714038)</a:t>
            </a:r>
            <a:endParaRPr lang="en-US" sz="21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100"/>
              <a:t>Shahir Abdullah (201714054)</a:t>
            </a:r>
            <a:endParaRPr lang="en-US" sz="2100"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1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MARKET ANALYSIS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50" name="Table 2"/>
          <p:cNvGraphicFramePr/>
          <p:nvPr>
            <p:extLst>
              <p:ext uri="{D42A27DB-BD31-4B8C-83A1-F6EECF244321}">
                <p14:modId xmlns:p14="http://schemas.microsoft.com/office/powerpoint/2010/main" val="4005325661"/>
              </p:ext>
            </p:extLst>
          </p:nvPr>
        </p:nvGraphicFramePr>
        <p:xfrm>
          <a:off x="1533071" y="2013857"/>
          <a:ext cx="9539295" cy="3714037"/>
        </p:xfrm>
        <a:graphic>
          <a:graphicData uri="http://schemas.openxmlformats.org/drawingml/2006/table">
            <a:tbl>
              <a:tblPr/>
              <a:tblGrid>
                <a:gridCol w="1327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0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43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4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760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2115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89360">
                <a:tc rowSpan="2"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Project Name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 gridSpan="6"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                                                     Features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Hear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Books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Adjust Voice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Speed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Portability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Multilanguage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Reading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Cheap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AI based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36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Eye – Snap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Reader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3436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I – reader desktop scanner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36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Eye – Scan </a:t>
                      </a:r>
                      <a:endParaRPr lang="en-US" sz="12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Reader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1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✖</a:t>
                      </a:r>
                      <a:endParaRPr lang="en-US" sz="11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F2E7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6360">
                <a:tc>
                  <a:txBody>
                    <a:bodyPr/>
                    <a:lstStyle/>
                    <a:p>
                      <a:pPr>
                        <a:lnSpc>
                          <a:spcPct val="106000"/>
                        </a:lnSpc>
                      </a:pPr>
                      <a:r>
                        <a:rPr lang="en-US" sz="1200" b="1" strike="noStrike" spc="-1">
                          <a:solidFill>
                            <a:srgbClr val="FFFFFF"/>
                          </a:solidFill>
                          <a:latin typeface="Gill Sans MT"/>
                        </a:rPr>
                        <a:t>Our Project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1E4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9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✓</a:t>
                      </a:r>
                      <a:endParaRPr lang="en-US" sz="1900" b="0" strike="noStrike" spc="-1">
                        <a:latin typeface="Arial"/>
                      </a:endParaRPr>
                    </a:p>
                    <a:p>
                      <a:pPr algn="ctr">
                        <a:lnSpc>
                          <a:spcPct val="106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Gill Sans MT"/>
                        </a:rPr>
                        <a:t> 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6240" marR="662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5CC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B4BA2-65BA-4C7A-BDDD-3EDAC18EE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Objective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FEFC8-26DF-4236-9B90-D6F20500D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To build a device that can read text out loud from any printed book for the blind or visually impaired, by:</a:t>
            </a:r>
            <a:endParaRPr lang="en-US" sz="22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 err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</a:t>
            </a:r>
            <a:r>
              <a:rPr lang="en-US" sz="2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. Taking picture of the text document with a camera placed on the stand.</a:t>
            </a:r>
            <a:endParaRPr lang="en-US" sz="22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ii. Extracting the text from the document.</a:t>
            </a:r>
            <a:endParaRPr lang="en-US" sz="22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iii. Converting extracted text to speech.</a:t>
            </a:r>
            <a:endParaRPr lang="en-US" sz="22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iv. Controlling speed, volume of the speech and navigation with user input through external buttons.</a:t>
            </a:r>
            <a:endParaRPr lang="en-US" sz="22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1513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03779F-AD23-4D82-B62E-D8A88F2F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Features</a:t>
            </a:r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550C4098-9A86-41B3-BE39-56B075B00BA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89513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A60186C-AE0C-4B33-9F24-9D2EB8B14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3700">
                <a:solidFill>
                  <a:schemeClr val="bg1"/>
                </a:solidFill>
                <a:cs typeface="Calibri Light"/>
              </a:rPr>
              <a:t>Target users and Contribution of the system</a:t>
            </a:r>
            <a:endParaRPr lang="en-US" sz="37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FB2D2-ABA7-405E-A5C5-9D9F3283A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This project is a text to speech based book reading system for blind people</a:t>
            </a:r>
            <a:endParaRPr lang="en-US" sz="2000">
              <a:solidFill>
                <a:schemeClr val="bg1">
                  <a:alpha val="80000"/>
                </a:schemeClr>
              </a:solidFill>
              <a:cs typeface="Calibri" panose="020F0502020204030204"/>
            </a:endParaRP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In many cases it is found that blind students don’t find their books in brail which makes it difficult for them to study</a:t>
            </a:r>
            <a:endParaRPr lang="en-US" sz="20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Even for normal blind people who wants to enjoy book reading , often find themselves in hardship because of their unavailability</a:t>
            </a:r>
            <a:endParaRPr lang="en-US" sz="20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Currently they are quite a few book reading systems in the market but they are very expensive</a:t>
            </a:r>
            <a:endParaRPr lang="en-US" sz="200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0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Our goal is to cut the cost of the system drastically to make it available for everybody</a:t>
            </a:r>
            <a:endParaRPr lang="en-US" sz="2000">
              <a:solidFill>
                <a:schemeClr val="bg1">
                  <a:alpha val="80000"/>
                </a:schemeClr>
              </a:solidFill>
            </a:endParaRPr>
          </a:p>
          <a:p>
            <a:endParaRPr lang="en-US" sz="200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1451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80B0E6-7F88-4FC4-9FE3-D7EC6657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0DE177-E97E-4462-AFF0-59F8AAD6225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069D28C-395D-4276-A57A-C13048407A8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7316" y="1249956"/>
          <a:ext cx="6780702" cy="4355762"/>
        </p:xfrm>
        <a:graphic>
          <a:graphicData uri="http://schemas.openxmlformats.org/drawingml/2006/table">
            <a:tbl>
              <a:tblPr firstRow="1" firstCol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1191705">
                  <a:extLst>
                    <a:ext uri="{9D8B030D-6E8A-4147-A177-3AD203B41FA5}">
                      <a16:colId xmlns:a16="http://schemas.microsoft.com/office/drawing/2014/main" val="2781390290"/>
                    </a:ext>
                  </a:extLst>
                </a:gridCol>
                <a:gridCol w="4023929">
                  <a:extLst>
                    <a:ext uri="{9D8B030D-6E8A-4147-A177-3AD203B41FA5}">
                      <a16:colId xmlns:a16="http://schemas.microsoft.com/office/drawing/2014/main" val="4053699823"/>
                    </a:ext>
                  </a:extLst>
                </a:gridCol>
                <a:gridCol w="1565068">
                  <a:extLst>
                    <a:ext uri="{9D8B030D-6E8A-4147-A177-3AD203B41FA5}">
                      <a16:colId xmlns:a16="http://schemas.microsoft.com/office/drawing/2014/main" val="2795863846"/>
                    </a:ext>
                  </a:extLst>
                </a:gridCol>
              </a:tblGrid>
              <a:tr h="7236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  <a:effectLst/>
                        </a:rPr>
                        <a:t>Milestone Number</a:t>
                      </a:r>
                    </a:p>
                  </a:txBody>
                  <a:tcPr marL="133131" marR="76806" marT="102408" marB="102408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  <a:effectLst/>
                        </a:rPr>
                        <a:t>Title </a:t>
                      </a:r>
                    </a:p>
                  </a:txBody>
                  <a:tcPr marL="133131" marR="76806" marT="102408" marB="10240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b="0" cap="none" spc="0">
                          <a:solidFill>
                            <a:schemeClr val="bg1"/>
                          </a:solidFill>
                          <a:effectLst/>
                        </a:rPr>
                        <a:t>Forecast date</a:t>
                      </a:r>
                    </a:p>
                  </a:txBody>
                  <a:tcPr marL="133131" marR="76806" marT="102408" marB="102408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303154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33131" marR="76806" marT="102408" marB="102408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Project Approval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Mon 9/3/20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8666478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Software Design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Mon 9/12/20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85944"/>
                  </a:ext>
                </a:extLst>
              </a:tr>
              <a:tr h="72368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</a:p>
                  </a:txBody>
                  <a:tcPr marL="133131" marR="76806" marT="102408" marB="102408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Program Coding and Model Training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Wed 4/3/20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621770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Testing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Mon 27/4/20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3734242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</a:p>
                  </a:txBody>
                  <a:tcPr marL="133131" marR="76806" marT="102408" marB="102408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Documentation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Thurs 1/14/21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008068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Deployment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Mon 1/11/21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196990"/>
                  </a:ext>
                </a:extLst>
              </a:tr>
              <a:tr h="484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</a:p>
                  </a:txBody>
                  <a:tcPr marL="133131" marR="76806" marT="102408" marB="102408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Project Completion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cap="none" spc="0">
                          <a:solidFill>
                            <a:schemeClr val="bg1"/>
                          </a:solidFill>
                          <a:effectLst/>
                        </a:rPr>
                        <a:t>Thurs 1/21/21</a:t>
                      </a:r>
                    </a:p>
                  </a:txBody>
                  <a:tcPr marL="133131" marR="76806" marT="102408" marB="102408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4138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3572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DCDE4-DFC6-4E8B-9095-28170B2F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/>
              <a:t>Gnatt chart</a:t>
            </a:r>
          </a:p>
        </p:txBody>
      </p:sp>
      <p:pic>
        <p:nvPicPr>
          <p:cNvPr id="4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DBAE7B7-311B-4B1C-B313-3900E64B8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4347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117754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6350FD-53E8-4650-B68E-76F27AD6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  <a:cs typeface="Calibri Light"/>
              </a:rPr>
              <a:t>Dataset </a:t>
            </a:r>
            <a:endParaRPr lang="en-US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EAA21-88C7-45BF-8AF4-67B72C156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1" y="1721579"/>
            <a:ext cx="6140449" cy="39526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We built a custom dataset for training the text recognition model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The dataset was hand labeled and consists of 934 classes and 2452 training images  </a:t>
            </a:r>
          </a:p>
          <a:p>
            <a:r>
              <a:rPr lang="en-US" sz="2400">
                <a:solidFill>
                  <a:schemeClr val="bg1">
                    <a:alpha val="80000"/>
                  </a:schemeClr>
                </a:solidFill>
                <a:cs typeface="Calibri"/>
              </a:rPr>
              <a:t>Google AI Bengali text to speech dataset was used for text to speech conversion</a:t>
            </a:r>
          </a:p>
        </p:txBody>
      </p:sp>
    </p:spTree>
    <p:extLst>
      <p:ext uri="{BB962C8B-B14F-4D97-AF65-F5344CB8AC3E}">
        <p14:creationId xmlns:p14="http://schemas.microsoft.com/office/powerpoint/2010/main" val="341014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D5127-9340-4985-9B68-2F4EC343E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 System Flow Diagram</a:t>
            </a:r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1F2DF71C-4D35-40D2-86FB-1C8F2986860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21026" y="2587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12485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9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ACD192-5578-486F-8791-27B40874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System Architecture</a:t>
            </a:r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772CE3B3-54F3-4076-9BC1-82C7217A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377" r="1" b="1"/>
          <a:stretch/>
        </p:blipFill>
        <p:spPr>
          <a:xfrm>
            <a:off x="4579956" y="10"/>
            <a:ext cx="761204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90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EEE06E-2904-436C-B268-33EBF975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System Requirements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8F6C927-9EC7-4631-AEA9-A280DBE284E6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DEB192B6-B37F-4278-A994-470BCC701BAB}"/>
              </a:ext>
            </a:extLst>
          </p:cNvPr>
          <p:cNvGraphicFramePr>
            <a:graphicFrameLocks/>
          </p:cNvGraphicFramePr>
          <p:nvPr/>
        </p:nvGraphicFramePr>
        <p:xfrm>
          <a:off x="5645050" y="473698"/>
          <a:ext cx="5697863" cy="570482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706692">
                  <a:extLst>
                    <a:ext uri="{9D8B030D-6E8A-4147-A177-3AD203B41FA5}">
                      <a16:colId xmlns:a16="http://schemas.microsoft.com/office/drawing/2014/main" val="2318038575"/>
                    </a:ext>
                  </a:extLst>
                </a:gridCol>
                <a:gridCol w="1728738">
                  <a:extLst>
                    <a:ext uri="{9D8B030D-6E8A-4147-A177-3AD203B41FA5}">
                      <a16:colId xmlns:a16="http://schemas.microsoft.com/office/drawing/2014/main" val="107245852"/>
                    </a:ext>
                  </a:extLst>
                </a:gridCol>
                <a:gridCol w="1477599">
                  <a:extLst>
                    <a:ext uri="{9D8B030D-6E8A-4147-A177-3AD203B41FA5}">
                      <a16:colId xmlns:a16="http://schemas.microsoft.com/office/drawing/2014/main" val="894554214"/>
                    </a:ext>
                  </a:extLst>
                </a:gridCol>
                <a:gridCol w="1784834">
                  <a:extLst>
                    <a:ext uri="{9D8B030D-6E8A-4147-A177-3AD203B41FA5}">
                      <a16:colId xmlns:a16="http://schemas.microsoft.com/office/drawing/2014/main" val="3389919652"/>
                    </a:ext>
                  </a:extLst>
                </a:gridCol>
              </a:tblGrid>
              <a:tr h="792314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Serial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User Requirements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Types of Requirements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( Functional )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Types of Requirements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1200" cap="all" spc="150">
                          <a:solidFill>
                            <a:schemeClr val="lt1"/>
                          </a:solidFill>
                          <a:effectLst/>
                        </a:rPr>
                        <a:t>(Non-Functional )</a:t>
                      </a:r>
                      <a:endParaRPr lang="en-US" sz="1000" b="0" cap="all" spc="150">
                        <a:solidFill>
                          <a:schemeClr val="lt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940511"/>
                  </a:ext>
                </a:extLst>
              </a:tr>
              <a:tr h="64139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1.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Placing any types of books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5470058"/>
                  </a:ext>
                </a:extLst>
              </a:tr>
              <a:tr h="64139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2.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cap="none" spc="0">
                          <a:solidFill>
                            <a:schemeClr val="tx1"/>
                          </a:solidFill>
                        </a:rPr>
                        <a:t>Extracting the text from the document.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492444"/>
                  </a:ext>
                </a:extLst>
              </a:tr>
              <a:tr h="475388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3.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cap="none" spc="0">
                          <a:solidFill>
                            <a:schemeClr val="tx1"/>
                          </a:solidFill>
                        </a:rPr>
                        <a:t>Converting extracted text to speech.</a:t>
                      </a:r>
                      <a:r>
                        <a:rPr lang="en-US" sz="1200" cap="none" spc="0">
                          <a:solidFill>
                            <a:schemeClr val="tx1"/>
                          </a:solidFill>
                        </a:rPr>
                        <a:t> 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cap="none" spc="0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kern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042969"/>
                  </a:ext>
                </a:extLst>
              </a:tr>
              <a:tr h="64139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4.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Correctness and voice audibility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142766"/>
                  </a:ext>
                </a:extLst>
              </a:tr>
              <a:tr h="475388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5.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Setting reading speed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cap="none" spc="0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8008461"/>
                  </a:ext>
                </a:extLst>
              </a:tr>
              <a:tr h="475388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6.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kern="1200" cap="none" spc="0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Voice command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679551"/>
                  </a:ext>
                </a:extLst>
              </a:tr>
              <a:tr h="641396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7.</a:t>
                      </a: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cap="none" spc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algn="ctr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Internet server connection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spc="0" noProof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✔</a:t>
                      </a:r>
                      <a:endParaRPr lang="en-US" sz="1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7669109"/>
                  </a:ext>
                </a:extLst>
              </a:tr>
              <a:tr h="475388"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8.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kern="1200" cap="none" spc="0">
                          <a:solidFill>
                            <a:schemeClr val="tx1"/>
                          </a:solidFill>
                          <a:effectLst/>
                        </a:rPr>
                        <a:t>Taking Proper image of the document</a:t>
                      </a: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kern="120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spc="0" noProof="0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✔</a:t>
                      </a:r>
                      <a:endParaRPr lang="en-US" sz="12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78432" marR="78432" marT="78432" marB="78432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36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1023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892E19-92E7-4BB2-8C3F-DBDFE8D9D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81E493D3-31D9-4B80-9798-EEA082E12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2" y="-1"/>
              <a:ext cx="4572002" cy="6858002"/>
              <a:chOff x="-2" y="-1"/>
              <a:chExt cx="4572002" cy="6858002"/>
            </a:xfrm>
            <a:effectLst/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2E6AA4D-EC17-45B5-B621-DF0FD91FD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62">
                <a:extLst>
                  <a:ext uri="{FF2B5EF4-FFF2-40B4-BE49-F238E27FC236}">
                    <a16:creationId xmlns:a16="http://schemas.microsoft.com/office/drawing/2014/main" id="{D56F11D0-7966-41FE-AAB9-EC0C54F11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-2" y="-1"/>
                <a:ext cx="4572002" cy="6858002"/>
              </a:xfrm>
              <a:custGeom>
                <a:avLst/>
                <a:gdLst>
                  <a:gd name="connsiteX0" fmla="*/ 4214994 w 4572002"/>
                  <a:gd name="connsiteY0" fmla="*/ 6564620 h 6858002"/>
                  <a:gd name="connsiteX1" fmla="*/ 4214994 w 4572002"/>
                  <a:gd name="connsiteY1" fmla="*/ 6564621 h 6858002"/>
                  <a:gd name="connsiteX2" fmla="*/ 4237474 w 4572002"/>
                  <a:gd name="connsiteY2" fmla="*/ 6588626 h 6858002"/>
                  <a:gd name="connsiteX3" fmla="*/ 4254096 w 4572002"/>
                  <a:gd name="connsiteY3" fmla="*/ 6625225 h 6858002"/>
                  <a:gd name="connsiteX4" fmla="*/ 4247001 w 4572002"/>
                  <a:gd name="connsiteY4" fmla="*/ 6662540 h 6858002"/>
                  <a:gd name="connsiteX5" fmla="*/ 4247000 w 4572002"/>
                  <a:gd name="connsiteY5" fmla="*/ 6662541 h 6858002"/>
                  <a:gd name="connsiteX6" fmla="*/ 4246999 w 4572002"/>
                  <a:gd name="connsiteY6" fmla="*/ 6662544 h 6858002"/>
                  <a:gd name="connsiteX7" fmla="*/ 4235550 w 4572002"/>
                  <a:gd name="connsiteY7" fmla="*/ 6683027 h 6858002"/>
                  <a:gd name="connsiteX8" fmla="*/ 4232403 w 4572002"/>
                  <a:gd name="connsiteY8" fmla="*/ 6702976 h 6858002"/>
                  <a:gd name="connsiteX9" fmla="*/ 4232403 w 4572002"/>
                  <a:gd name="connsiteY9" fmla="*/ 6702977 h 6858002"/>
                  <a:gd name="connsiteX10" fmla="*/ 4246238 w 4572002"/>
                  <a:gd name="connsiteY10" fmla="*/ 6742553 h 6858002"/>
                  <a:gd name="connsiteX11" fmla="*/ 4246239 w 4572002"/>
                  <a:gd name="connsiteY11" fmla="*/ 6742555 h 6858002"/>
                  <a:gd name="connsiteX12" fmla="*/ 4265716 w 4572002"/>
                  <a:gd name="connsiteY12" fmla="*/ 6812062 h 6858002"/>
                  <a:gd name="connsiteX13" fmla="*/ 4265717 w 4572002"/>
                  <a:gd name="connsiteY13" fmla="*/ 6812064 h 6858002"/>
                  <a:gd name="connsiteX14" fmla="*/ 4265717 w 4572002"/>
                  <a:gd name="connsiteY14" fmla="*/ 6812063 h 6858002"/>
                  <a:gd name="connsiteX15" fmla="*/ 4265716 w 4572002"/>
                  <a:gd name="connsiteY15" fmla="*/ 6812062 h 6858002"/>
                  <a:gd name="connsiteX16" fmla="*/ 4260942 w 4572002"/>
                  <a:gd name="connsiteY16" fmla="*/ 6776800 h 6858002"/>
                  <a:gd name="connsiteX17" fmla="*/ 4246239 w 4572002"/>
                  <a:gd name="connsiteY17" fmla="*/ 6742555 h 6858002"/>
                  <a:gd name="connsiteX18" fmla="*/ 4246238 w 4572002"/>
                  <a:gd name="connsiteY18" fmla="*/ 6742552 h 6858002"/>
                  <a:gd name="connsiteX19" fmla="*/ 4232403 w 4572002"/>
                  <a:gd name="connsiteY19" fmla="*/ 6702976 h 6858002"/>
                  <a:gd name="connsiteX20" fmla="*/ 4246999 w 4572002"/>
                  <a:gd name="connsiteY20" fmla="*/ 6662544 h 6858002"/>
                  <a:gd name="connsiteX21" fmla="*/ 4247000 w 4572002"/>
                  <a:gd name="connsiteY21" fmla="*/ 6662542 h 6858002"/>
                  <a:gd name="connsiteX22" fmla="*/ 4247001 w 4572002"/>
                  <a:gd name="connsiteY22" fmla="*/ 6662540 h 6858002"/>
                  <a:gd name="connsiteX23" fmla="*/ 4254084 w 4572002"/>
                  <a:gd name="connsiteY23" fmla="*/ 6645552 h 6858002"/>
                  <a:gd name="connsiteX24" fmla="*/ 4254096 w 4572002"/>
                  <a:gd name="connsiteY24" fmla="*/ 6625225 h 6858002"/>
                  <a:gd name="connsiteX25" fmla="*/ 4254096 w 4572002"/>
                  <a:gd name="connsiteY25" fmla="*/ 6625224 h 6858002"/>
                  <a:gd name="connsiteX26" fmla="*/ 4237474 w 4572002"/>
                  <a:gd name="connsiteY26" fmla="*/ 6588625 h 6858002"/>
                  <a:gd name="connsiteX27" fmla="*/ 4295315 w 4572002"/>
                  <a:gd name="connsiteY27" fmla="*/ 6438981 h 6858002"/>
                  <a:gd name="connsiteX28" fmla="*/ 4275385 w 4572002"/>
                  <a:gd name="connsiteY28" fmla="*/ 6463840 h 6858002"/>
                  <a:gd name="connsiteX29" fmla="*/ 4275382 w 4572002"/>
                  <a:gd name="connsiteY29" fmla="*/ 6463849 h 6858002"/>
                  <a:gd name="connsiteX30" fmla="*/ 4261587 w 4572002"/>
                  <a:gd name="connsiteY30" fmla="*/ 6513012 h 6858002"/>
                  <a:gd name="connsiteX31" fmla="*/ 4242781 w 4572002"/>
                  <a:gd name="connsiteY31" fmla="*/ 6546194 h 6858002"/>
                  <a:gd name="connsiteX32" fmla="*/ 4242781 w 4572002"/>
                  <a:gd name="connsiteY32" fmla="*/ 6546195 h 6858002"/>
                  <a:gd name="connsiteX33" fmla="*/ 4259120 w 4572002"/>
                  <a:gd name="connsiteY33" fmla="*/ 6521804 h 6858002"/>
                  <a:gd name="connsiteX34" fmla="*/ 4261587 w 4572002"/>
                  <a:gd name="connsiteY34" fmla="*/ 6513012 h 6858002"/>
                  <a:gd name="connsiteX35" fmla="*/ 4264398 w 4572002"/>
                  <a:gd name="connsiteY35" fmla="*/ 6508052 h 6858002"/>
                  <a:gd name="connsiteX36" fmla="*/ 4275382 w 4572002"/>
                  <a:gd name="connsiteY36" fmla="*/ 6463849 h 6858002"/>
                  <a:gd name="connsiteX37" fmla="*/ 4275385 w 4572002"/>
                  <a:gd name="connsiteY37" fmla="*/ 6463841 h 6858002"/>
                  <a:gd name="connsiteX38" fmla="*/ 4295315 w 4572002"/>
                  <a:gd name="connsiteY38" fmla="*/ 6438981 h 6858002"/>
                  <a:gd name="connsiteX39" fmla="*/ 4381289 w 4572002"/>
                  <a:gd name="connsiteY39" fmla="*/ 6365204 h 6858002"/>
                  <a:gd name="connsiteX40" fmla="*/ 4380008 w 4572002"/>
                  <a:gd name="connsiteY40" fmla="*/ 6387910 h 6858002"/>
                  <a:gd name="connsiteX41" fmla="*/ 4378243 w 4572002"/>
                  <a:gd name="connsiteY41" fmla="*/ 6391549 h 6858002"/>
                  <a:gd name="connsiteX42" fmla="*/ 4370589 w 4572002"/>
                  <a:gd name="connsiteY42" fmla="*/ 6407332 h 6858002"/>
                  <a:gd name="connsiteX43" fmla="*/ 4370589 w 4572002"/>
                  <a:gd name="connsiteY43" fmla="*/ 6407333 h 6858002"/>
                  <a:gd name="connsiteX44" fmla="*/ 4378243 w 4572002"/>
                  <a:gd name="connsiteY44" fmla="*/ 6391549 h 6858002"/>
                  <a:gd name="connsiteX45" fmla="*/ 4380008 w 4572002"/>
                  <a:gd name="connsiteY45" fmla="*/ 6387910 h 6858002"/>
                  <a:gd name="connsiteX46" fmla="*/ 4142220 w 4572002"/>
                  <a:gd name="connsiteY46" fmla="*/ 4221391 h 6858002"/>
                  <a:gd name="connsiteX47" fmla="*/ 4142220 w 4572002"/>
                  <a:gd name="connsiteY47" fmla="*/ 4221392 h 6858002"/>
                  <a:gd name="connsiteX48" fmla="*/ 4147936 w 4572002"/>
                  <a:gd name="connsiteY48" fmla="*/ 4253015 h 6858002"/>
                  <a:gd name="connsiteX49" fmla="*/ 4187752 w 4572002"/>
                  <a:gd name="connsiteY49" fmla="*/ 4324646 h 6858002"/>
                  <a:gd name="connsiteX50" fmla="*/ 4196706 w 4572002"/>
                  <a:gd name="connsiteY50" fmla="*/ 4363891 h 6858002"/>
                  <a:gd name="connsiteX51" fmla="*/ 4195944 w 4572002"/>
                  <a:gd name="connsiteY51" fmla="*/ 4482004 h 6858002"/>
                  <a:gd name="connsiteX52" fmla="*/ 4135934 w 4572002"/>
                  <a:gd name="connsiteY52" fmla="*/ 4659174 h 6858002"/>
                  <a:gd name="connsiteX53" fmla="*/ 4127932 w 4572002"/>
                  <a:gd name="connsiteY53" fmla="*/ 4677655 h 6858002"/>
                  <a:gd name="connsiteX54" fmla="*/ 4118025 w 4572002"/>
                  <a:gd name="connsiteY54" fmla="*/ 4767764 h 6858002"/>
                  <a:gd name="connsiteX55" fmla="*/ 4116716 w 4572002"/>
                  <a:gd name="connsiteY55" fmla="*/ 4800483 h 6858002"/>
                  <a:gd name="connsiteX56" fmla="*/ 4116716 w 4572002"/>
                  <a:gd name="connsiteY56" fmla="*/ 4800484 h 6858002"/>
                  <a:gd name="connsiteX57" fmla="*/ 4131552 w 4572002"/>
                  <a:gd name="connsiteY57" fmla="*/ 4828917 h 6858002"/>
                  <a:gd name="connsiteX58" fmla="*/ 4153733 w 4572002"/>
                  <a:gd name="connsiteY58" fmla="*/ 4863343 h 6858002"/>
                  <a:gd name="connsiteX59" fmla="*/ 4161262 w 4572002"/>
                  <a:gd name="connsiteY59" fmla="*/ 4889275 h 6858002"/>
                  <a:gd name="connsiteX60" fmla="*/ 4159557 w 4572002"/>
                  <a:gd name="connsiteY60" fmla="*/ 4912168 h 6858002"/>
                  <a:gd name="connsiteX61" fmla="*/ 4158155 w 4572002"/>
                  <a:gd name="connsiteY61" fmla="*/ 4933804 h 6858002"/>
                  <a:gd name="connsiteX62" fmla="*/ 4158155 w 4572002"/>
                  <a:gd name="connsiteY62" fmla="*/ 4933805 h 6858002"/>
                  <a:gd name="connsiteX63" fmla="*/ 4162914 w 4572002"/>
                  <a:gd name="connsiteY63" fmla="*/ 4952673 h 6858002"/>
                  <a:gd name="connsiteX64" fmla="*/ 4165707 w 4572002"/>
                  <a:gd name="connsiteY64" fmla="*/ 4957454 h 6858002"/>
                  <a:gd name="connsiteX65" fmla="*/ 4166985 w 4572002"/>
                  <a:gd name="connsiteY65" fmla="*/ 4961456 h 6858002"/>
                  <a:gd name="connsiteX66" fmla="*/ 4182989 w 4572002"/>
                  <a:gd name="connsiteY66" fmla="*/ 4987038 h 6858002"/>
                  <a:gd name="connsiteX67" fmla="*/ 4209468 w 4572002"/>
                  <a:gd name="connsiteY67" fmla="*/ 5041522 h 6858002"/>
                  <a:gd name="connsiteX68" fmla="*/ 4216684 w 4572002"/>
                  <a:gd name="connsiteY68" fmla="*/ 5072376 h 6858002"/>
                  <a:gd name="connsiteX69" fmla="*/ 4222587 w 4572002"/>
                  <a:gd name="connsiteY69" fmla="*/ 5087441 h 6858002"/>
                  <a:gd name="connsiteX70" fmla="*/ 4235615 w 4572002"/>
                  <a:gd name="connsiteY70" fmla="*/ 5133220 h 6858002"/>
                  <a:gd name="connsiteX71" fmla="*/ 4235616 w 4572002"/>
                  <a:gd name="connsiteY71" fmla="*/ 5133225 h 6858002"/>
                  <a:gd name="connsiteX72" fmla="*/ 4228901 w 4572002"/>
                  <a:gd name="connsiteY72" fmla="*/ 5166113 h 6858002"/>
                  <a:gd name="connsiteX73" fmla="*/ 4228901 w 4572002"/>
                  <a:gd name="connsiteY73" fmla="*/ 5166114 h 6858002"/>
                  <a:gd name="connsiteX74" fmla="*/ 4229593 w 4572002"/>
                  <a:gd name="connsiteY74" fmla="*/ 5172091 h 6858002"/>
                  <a:gd name="connsiteX75" fmla="*/ 4232139 w 4572002"/>
                  <a:gd name="connsiteY75" fmla="*/ 5179068 h 6858002"/>
                  <a:gd name="connsiteX76" fmla="*/ 4231973 w 4572002"/>
                  <a:gd name="connsiteY76" fmla="*/ 5229434 h 6858002"/>
                  <a:gd name="connsiteX77" fmla="*/ 4225669 w 4572002"/>
                  <a:gd name="connsiteY77" fmla="*/ 5241089 h 6858002"/>
                  <a:gd name="connsiteX78" fmla="*/ 4208517 w 4572002"/>
                  <a:gd name="connsiteY78" fmla="*/ 5272796 h 6858002"/>
                  <a:gd name="connsiteX79" fmla="*/ 4184613 w 4572002"/>
                  <a:gd name="connsiteY79" fmla="*/ 5312288 h 6858002"/>
                  <a:gd name="connsiteX80" fmla="*/ 4183557 w 4572002"/>
                  <a:gd name="connsiteY80" fmla="*/ 5321350 h 6858002"/>
                  <a:gd name="connsiteX81" fmla="*/ 4181083 w 4572002"/>
                  <a:gd name="connsiteY81" fmla="*/ 5326163 h 6858002"/>
                  <a:gd name="connsiteX82" fmla="*/ 4179637 w 4572002"/>
                  <a:gd name="connsiteY82" fmla="*/ 5355014 h 6858002"/>
                  <a:gd name="connsiteX83" fmla="*/ 4179637 w 4572002"/>
                  <a:gd name="connsiteY83" fmla="*/ 5355015 h 6858002"/>
                  <a:gd name="connsiteX84" fmla="*/ 4184513 w 4572002"/>
                  <a:gd name="connsiteY84" fmla="*/ 5385385 h 6858002"/>
                  <a:gd name="connsiteX85" fmla="*/ 4192704 w 4572002"/>
                  <a:gd name="connsiteY85" fmla="*/ 5425583 h 6858002"/>
                  <a:gd name="connsiteX86" fmla="*/ 4204327 w 4572002"/>
                  <a:gd name="connsiteY86" fmla="*/ 5480638 h 6858002"/>
                  <a:gd name="connsiteX87" fmla="*/ 4208850 w 4572002"/>
                  <a:gd name="connsiteY87" fmla="*/ 5507668 h 6858002"/>
                  <a:gd name="connsiteX88" fmla="*/ 4198232 w 4572002"/>
                  <a:gd name="connsiteY88" fmla="*/ 5531692 h 6858002"/>
                  <a:gd name="connsiteX89" fmla="*/ 4198231 w 4572002"/>
                  <a:gd name="connsiteY89" fmla="*/ 5531693 h 6858002"/>
                  <a:gd name="connsiteX90" fmla="*/ 4188085 w 4572002"/>
                  <a:gd name="connsiteY90" fmla="*/ 5547578 h 6858002"/>
                  <a:gd name="connsiteX91" fmla="*/ 4188085 w 4572002"/>
                  <a:gd name="connsiteY91" fmla="*/ 5547579 h 6858002"/>
                  <a:gd name="connsiteX92" fmla="*/ 4197659 w 4572002"/>
                  <a:gd name="connsiteY92" fmla="*/ 5562747 h 6858002"/>
                  <a:gd name="connsiteX93" fmla="*/ 4268907 w 4572002"/>
                  <a:gd name="connsiteY93" fmla="*/ 5704484 h 6858002"/>
                  <a:gd name="connsiteX94" fmla="*/ 4274812 w 4572002"/>
                  <a:gd name="connsiteY94" fmla="*/ 5740489 h 6858002"/>
                  <a:gd name="connsiteX95" fmla="*/ 4283578 w 4572002"/>
                  <a:gd name="connsiteY95" fmla="*/ 5760874 h 6858002"/>
                  <a:gd name="connsiteX96" fmla="*/ 4371973 w 4572002"/>
                  <a:gd name="connsiteY96" fmla="*/ 5883752 h 6858002"/>
                  <a:gd name="connsiteX97" fmla="*/ 4371974 w 4572002"/>
                  <a:gd name="connsiteY97" fmla="*/ 5883757 h 6858002"/>
                  <a:gd name="connsiteX98" fmla="*/ 4389877 w 4572002"/>
                  <a:gd name="connsiteY98" fmla="*/ 5935946 h 6858002"/>
                  <a:gd name="connsiteX99" fmla="*/ 4389878 w 4572002"/>
                  <a:gd name="connsiteY99" fmla="*/ 5935950 h 6858002"/>
                  <a:gd name="connsiteX100" fmla="*/ 4386259 w 4572002"/>
                  <a:gd name="connsiteY100" fmla="*/ 5993290 h 6858002"/>
                  <a:gd name="connsiteX101" fmla="*/ 4386259 w 4572002"/>
                  <a:gd name="connsiteY101" fmla="*/ 5993291 h 6858002"/>
                  <a:gd name="connsiteX102" fmla="*/ 4379782 w 4572002"/>
                  <a:gd name="connsiteY102" fmla="*/ 6026440 h 6858002"/>
                  <a:gd name="connsiteX103" fmla="*/ 4323583 w 4572002"/>
                  <a:gd name="connsiteY103" fmla="*/ 6108738 h 6858002"/>
                  <a:gd name="connsiteX104" fmla="*/ 4309890 w 4572002"/>
                  <a:gd name="connsiteY104" fmla="*/ 6133314 h 6858002"/>
                  <a:gd name="connsiteX105" fmla="*/ 4309890 w 4572002"/>
                  <a:gd name="connsiteY105" fmla="*/ 6133315 h 6858002"/>
                  <a:gd name="connsiteX106" fmla="*/ 4313591 w 4572002"/>
                  <a:gd name="connsiteY106" fmla="*/ 6143190 h 6858002"/>
                  <a:gd name="connsiteX107" fmla="*/ 4325486 w 4572002"/>
                  <a:gd name="connsiteY107" fmla="*/ 6155600 h 6858002"/>
                  <a:gd name="connsiteX108" fmla="*/ 4325488 w 4572002"/>
                  <a:gd name="connsiteY108" fmla="*/ 6155603 h 6858002"/>
                  <a:gd name="connsiteX109" fmla="*/ 4364160 w 4572002"/>
                  <a:gd name="connsiteY109" fmla="*/ 6228757 h 6858002"/>
                  <a:gd name="connsiteX110" fmla="*/ 4381497 w 4572002"/>
                  <a:gd name="connsiteY110" fmla="*/ 6361540 h 6858002"/>
                  <a:gd name="connsiteX111" fmla="*/ 4381497 w 4572002"/>
                  <a:gd name="connsiteY111" fmla="*/ 6361539 h 6858002"/>
                  <a:gd name="connsiteX112" fmla="*/ 4364160 w 4572002"/>
                  <a:gd name="connsiteY112" fmla="*/ 6228756 h 6858002"/>
                  <a:gd name="connsiteX113" fmla="*/ 4325488 w 4572002"/>
                  <a:gd name="connsiteY113" fmla="*/ 6155602 h 6858002"/>
                  <a:gd name="connsiteX114" fmla="*/ 4325486 w 4572002"/>
                  <a:gd name="connsiteY114" fmla="*/ 6155600 h 6858002"/>
                  <a:gd name="connsiteX115" fmla="*/ 4309890 w 4572002"/>
                  <a:gd name="connsiteY115" fmla="*/ 6133315 h 6858002"/>
                  <a:gd name="connsiteX116" fmla="*/ 4323583 w 4572002"/>
                  <a:gd name="connsiteY116" fmla="*/ 6108739 h 6858002"/>
                  <a:gd name="connsiteX117" fmla="*/ 4379782 w 4572002"/>
                  <a:gd name="connsiteY117" fmla="*/ 6026441 h 6858002"/>
                  <a:gd name="connsiteX118" fmla="*/ 4386259 w 4572002"/>
                  <a:gd name="connsiteY118" fmla="*/ 5993292 h 6858002"/>
                  <a:gd name="connsiteX119" fmla="*/ 4386259 w 4572002"/>
                  <a:gd name="connsiteY119" fmla="*/ 5993290 h 6858002"/>
                  <a:gd name="connsiteX120" fmla="*/ 4389712 w 4572002"/>
                  <a:gd name="connsiteY120" fmla="*/ 5964477 h 6858002"/>
                  <a:gd name="connsiteX121" fmla="*/ 4389878 w 4572002"/>
                  <a:gd name="connsiteY121" fmla="*/ 5935950 h 6858002"/>
                  <a:gd name="connsiteX122" fmla="*/ 4389878 w 4572002"/>
                  <a:gd name="connsiteY122" fmla="*/ 5935949 h 6858002"/>
                  <a:gd name="connsiteX123" fmla="*/ 4389877 w 4572002"/>
                  <a:gd name="connsiteY123" fmla="*/ 5935946 h 6858002"/>
                  <a:gd name="connsiteX124" fmla="*/ 4382997 w 4572002"/>
                  <a:gd name="connsiteY124" fmla="*/ 5909351 h 6858002"/>
                  <a:gd name="connsiteX125" fmla="*/ 4371974 w 4572002"/>
                  <a:gd name="connsiteY125" fmla="*/ 5883757 h 6858002"/>
                  <a:gd name="connsiteX126" fmla="*/ 4371973 w 4572002"/>
                  <a:gd name="connsiteY126" fmla="*/ 5883751 h 6858002"/>
                  <a:gd name="connsiteX127" fmla="*/ 4283578 w 4572002"/>
                  <a:gd name="connsiteY127" fmla="*/ 5760873 h 6858002"/>
                  <a:gd name="connsiteX128" fmla="*/ 4274812 w 4572002"/>
                  <a:gd name="connsiteY128" fmla="*/ 5740488 h 6858002"/>
                  <a:gd name="connsiteX129" fmla="*/ 4268907 w 4572002"/>
                  <a:gd name="connsiteY129" fmla="*/ 5704483 h 6858002"/>
                  <a:gd name="connsiteX130" fmla="*/ 4197659 w 4572002"/>
                  <a:gd name="connsiteY130" fmla="*/ 5562746 h 6858002"/>
                  <a:gd name="connsiteX131" fmla="*/ 4188085 w 4572002"/>
                  <a:gd name="connsiteY131" fmla="*/ 5547578 h 6858002"/>
                  <a:gd name="connsiteX132" fmla="*/ 4198231 w 4572002"/>
                  <a:gd name="connsiteY132" fmla="*/ 5531694 h 6858002"/>
                  <a:gd name="connsiteX133" fmla="*/ 4198232 w 4572002"/>
                  <a:gd name="connsiteY133" fmla="*/ 5531692 h 6858002"/>
                  <a:gd name="connsiteX134" fmla="*/ 4206630 w 4572002"/>
                  <a:gd name="connsiteY134" fmla="*/ 5520422 h 6858002"/>
                  <a:gd name="connsiteX135" fmla="*/ 4208850 w 4572002"/>
                  <a:gd name="connsiteY135" fmla="*/ 5507668 h 6858002"/>
                  <a:gd name="connsiteX136" fmla="*/ 4208850 w 4572002"/>
                  <a:gd name="connsiteY136" fmla="*/ 5507667 h 6858002"/>
                  <a:gd name="connsiteX137" fmla="*/ 4204327 w 4572002"/>
                  <a:gd name="connsiteY137" fmla="*/ 5480637 h 6858002"/>
                  <a:gd name="connsiteX138" fmla="*/ 4192704 w 4572002"/>
                  <a:gd name="connsiteY138" fmla="*/ 5425582 h 6858002"/>
                  <a:gd name="connsiteX139" fmla="*/ 4184513 w 4572002"/>
                  <a:gd name="connsiteY139" fmla="*/ 5385384 h 6858002"/>
                  <a:gd name="connsiteX140" fmla="*/ 4179637 w 4572002"/>
                  <a:gd name="connsiteY140" fmla="*/ 5355014 h 6858002"/>
                  <a:gd name="connsiteX141" fmla="*/ 4183557 w 4572002"/>
                  <a:gd name="connsiteY141" fmla="*/ 5321350 h 6858002"/>
                  <a:gd name="connsiteX142" fmla="*/ 4208517 w 4572002"/>
                  <a:gd name="connsiteY142" fmla="*/ 5272797 h 6858002"/>
                  <a:gd name="connsiteX143" fmla="*/ 4225669 w 4572002"/>
                  <a:gd name="connsiteY143" fmla="*/ 5241089 h 6858002"/>
                  <a:gd name="connsiteX144" fmla="*/ 4231973 w 4572002"/>
                  <a:gd name="connsiteY144" fmla="*/ 5229433 h 6858002"/>
                  <a:gd name="connsiteX145" fmla="*/ 4232139 w 4572002"/>
                  <a:gd name="connsiteY145" fmla="*/ 5179068 h 6858002"/>
                  <a:gd name="connsiteX146" fmla="*/ 4232139 w 4572002"/>
                  <a:gd name="connsiteY146" fmla="*/ 5179067 h 6858002"/>
                  <a:gd name="connsiteX147" fmla="*/ 4229593 w 4572002"/>
                  <a:gd name="connsiteY147" fmla="*/ 5172090 h 6858002"/>
                  <a:gd name="connsiteX148" fmla="*/ 4228901 w 4572002"/>
                  <a:gd name="connsiteY148" fmla="*/ 5166114 h 6858002"/>
                  <a:gd name="connsiteX149" fmla="*/ 4235616 w 4572002"/>
                  <a:gd name="connsiteY149" fmla="*/ 5133225 h 6858002"/>
                  <a:gd name="connsiteX150" fmla="*/ 4235616 w 4572002"/>
                  <a:gd name="connsiteY150" fmla="*/ 5133224 h 6858002"/>
                  <a:gd name="connsiteX151" fmla="*/ 4235615 w 4572002"/>
                  <a:gd name="connsiteY151" fmla="*/ 5133220 h 6858002"/>
                  <a:gd name="connsiteX152" fmla="*/ 4228473 w 4572002"/>
                  <a:gd name="connsiteY152" fmla="*/ 5102461 h 6858002"/>
                  <a:gd name="connsiteX153" fmla="*/ 4222587 w 4572002"/>
                  <a:gd name="connsiteY153" fmla="*/ 5087441 h 6858002"/>
                  <a:gd name="connsiteX154" fmla="*/ 4222582 w 4572002"/>
                  <a:gd name="connsiteY154" fmla="*/ 5087423 h 6858002"/>
                  <a:gd name="connsiteX155" fmla="*/ 4209468 w 4572002"/>
                  <a:gd name="connsiteY155" fmla="*/ 5041521 h 6858002"/>
                  <a:gd name="connsiteX156" fmla="*/ 4182989 w 4572002"/>
                  <a:gd name="connsiteY156" fmla="*/ 4987037 h 6858002"/>
                  <a:gd name="connsiteX157" fmla="*/ 4165707 w 4572002"/>
                  <a:gd name="connsiteY157" fmla="*/ 4957454 h 6858002"/>
                  <a:gd name="connsiteX158" fmla="*/ 4158155 w 4572002"/>
                  <a:gd name="connsiteY158" fmla="*/ 4933805 h 6858002"/>
                  <a:gd name="connsiteX159" fmla="*/ 4159557 w 4572002"/>
                  <a:gd name="connsiteY159" fmla="*/ 4912169 h 6858002"/>
                  <a:gd name="connsiteX160" fmla="*/ 4161262 w 4572002"/>
                  <a:gd name="connsiteY160" fmla="*/ 4889276 h 6858002"/>
                  <a:gd name="connsiteX161" fmla="*/ 4161262 w 4572002"/>
                  <a:gd name="connsiteY161" fmla="*/ 4889275 h 6858002"/>
                  <a:gd name="connsiteX162" fmla="*/ 4156484 w 4572002"/>
                  <a:gd name="connsiteY162" fmla="*/ 4867614 h 6858002"/>
                  <a:gd name="connsiteX163" fmla="*/ 4153733 w 4572002"/>
                  <a:gd name="connsiteY163" fmla="*/ 4863343 h 6858002"/>
                  <a:gd name="connsiteX164" fmla="*/ 4151983 w 4572002"/>
                  <a:gd name="connsiteY164" fmla="*/ 4857317 h 6858002"/>
                  <a:gd name="connsiteX165" fmla="*/ 4131552 w 4572002"/>
                  <a:gd name="connsiteY165" fmla="*/ 4828916 h 6858002"/>
                  <a:gd name="connsiteX166" fmla="*/ 4116716 w 4572002"/>
                  <a:gd name="connsiteY166" fmla="*/ 4800483 h 6858002"/>
                  <a:gd name="connsiteX167" fmla="*/ 4118025 w 4572002"/>
                  <a:gd name="connsiteY167" fmla="*/ 4767765 h 6858002"/>
                  <a:gd name="connsiteX168" fmla="*/ 4127932 w 4572002"/>
                  <a:gd name="connsiteY168" fmla="*/ 4677656 h 6858002"/>
                  <a:gd name="connsiteX169" fmla="*/ 4135934 w 4572002"/>
                  <a:gd name="connsiteY169" fmla="*/ 4659175 h 6858002"/>
                  <a:gd name="connsiteX170" fmla="*/ 4195944 w 4572002"/>
                  <a:gd name="connsiteY170" fmla="*/ 4482005 h 6858002"/>
                  <a:gd name="connsiteX171" fmla="*/ 4196706 w 4572002"/>
                  <a:gd name="connsiteY171" fmla="*/ 4363891 h 6858002"/>
                  <a:gd name="connsiteX172" fmla="*/ 4196706 w 4572002"/>
                  <a:gd name="connsiteY172" fmla="*/ 4363890 h 6858002"/>
                  <a:gd name="connsiteX173" fmla="*/ 4187752 w 4572002"/>
                  <a:gd name="connsiteY173" fmla="*/ 4324645 h 6858002"/>
                  <a:gd name="connsiteX174" fmla="*/ 4147936 w 4572002"/>
                  <a:gd name="connsiteY174" fmla="*/ 4253014 h 6858002"/>
                  <a:gd name="connsiteX175" fmla="*/ 4211111 w 4572002"/>
                  <a:gd name="connsiteY175" fmla="*/ 2836172 h 6858002"/>
                  <a:gd name="connsiteX176" fmla="*/ 4202421 w 4572002"/>
                  <a:gd name="connsiteY176" fmla="*/ 2848793 h 6858002"/>
                  <a:gd name="connsiteX177" fmla="*/ 4186816 w 4572002"/>
                  <a:gd name="connsiteY177" fmla="*/ 2897785 h 6858002"/>
                  <a:gd name="connsiteX178" fmla="*/ 4185787 w 4572002"/>
                  <a:gd name="connsiteY178" fmla="*/ 2903551 h 6858002"/>
                  <a:gd name="connsiteX179" fmla="*/ 4182513 w 4572002"/>
                  <a:gd name="connsiteY179" fmla="*/ 2914328 h 6858002"/>
                  <a:gd name="connsiteX180" fmla="*/ 4177882 w 4572002"/>
                  <a:gd name="connsiteY180" fmla="*/ 2947858 h 6858002"/>
                  <a:gd name="connsiteX181" fmla="*/ 4177881 w 4572002"/>
                  <a:gd name="connsiteY181" fmla="*/ 2947862 h 6858002"/>
                  <a:gd name="connsiteX182" fmla="*/ 4177881 w 4572002"/>
                  <a:gd name="connsiteY182" fmla="*/ 2947863 h 6858002"/>
                  <a:gd name="connsiteX183" fmla="*/ 4181465 w 4572002"/>
                  <a:gd name="connsiteY183" fmla="*/ 2982149 h 6858002"/>
                  <a:gd name="connsiteX184" fmla="*/ 4193158 w 4572002"/>
                  <a:gd name="connsiteY184" fmla="*/ 3077402 h 6858002"/>
                  <a:gd name="connsiteX185" fmla="*/ 4180703 w 4572002"/>
                  <a:gd name="connsiteY185" fmla="*/ 3172654 h 6858002"/>
                  <a:gd name="connsiteX186" fmla="*/ 4133076 w 4572002"/>
                  <a:gd name="connsiteY186" fmla="*/ 3489467 h 6858002"/>
                  <a:gd name="connsiteX187" fmla="*/ 4110977 w 4572002"/>
                  <a:gd name="connsiteY187" fmla="*/ 3544713 h 6858002"/>
                  <a:gd name="connsiteX188" fmla="*/ 4093355 w 4572002"/>
                  <a:gd name="connsiteY188" fmla="*/ 3574408 h 6858002"/>
                  <a:gd name="connsiteX189" fmla="*/ 4093355 w 4572002"/>
                  <a:gd name="connsiteY189" fmla="*/ 3574409 h 6858002"/>
                  <a:gd name="connsiteX190" fmla="*/ 4105453 w 4572002"/>
                  <a:gd name="connsiteY190" fmla="*/ 3606818 h 6858002"/>
                  <a:gd name="connsiteX191" fmla="*/ 4118979 w 4572002"/>
                  <a:gd name="connsiteY191" fmla="*/ 3630633 h 6858002"/>
                  <a:gd name="connsiteX192" fmla="*/ 4136708 w 4572002"/>
                  <a:gd name="connsiteY192" fmla="*/ 3654416 h 6858002"/>
                  <a:gd name="connsiteX193" fmla="*/ 4140382 w 4572002"/>
                  <a:gd name="connsiteY193" fmla="*/ 3668940 h 6858002"/>
                  <a:gd name="connsiteX194" fmla="*/ 4143220 w 4572002"/>
                  <a:gd name="connsiteY194" fmla="*/ 3680164 h 6858002"/>
                  <a:gd name="connsiteX195" fmla="*/ 4139172 w 4572002"/>
                  <a:gd name="connsiteY195" fmla="*/ 3734837 h 6858002"/>
                  <a:gd name="connsiteX196" fmla="*/ 4139172 w 4572002"/>
                  <a:gd name="connsiteY196" fmla="*/ 3734838 h 6858002"/>
                  <a:gd name="connsiteX197" fmla="*/ 4139554 w 4572002"/>
                  <a:gd name="connsiteY197" fmla="*/ 3754653 h 6858002"/>
                  <a:gd name="connsiteX198" fmla="*/ 4145911 w 4572002"/>
                  <a:gd name="connsiteY198" fmla="*/ 3789776 h 6858002"/>
                  <a:gd name="connsiteX199" fmla="*/ 4130980 w 4572002"/>
                  <a:gd name="connsiteY199" fmla="*/ 3822472 h 6858002"/>
                  <a:gd name="connsiteX200" fmla="*/ 4116645 w 4572002"/>
                  <a:gd name="connsiteY200" fmla="*/ 3852619 h 6858002"/>
                  <a:gd name="connsiteX201" fmla="*/ 4116645 w 4572002"/>
                  <a:gd name="connsiteY201" fmla="*/ 3852620 h 6858002"/>
                  <a:gd name="connsiteX202" fmla="*/ 4117425 w 4572002"/>
                  <a:gd name="connsiteY202" fmla="*/ 3868764 h 6858002"/>
                  <a:gd name="connsiteX203" fmla="*/ 4126028 w 4572002"/>
                  <a:gd name="connsiteY203" fmla="*/ 3885337 h 6858002"/>
                  <a:gd name="connsiteX204" fmla="*/ 4126028 w 4572002"/>
                  <a:gd name="connsiteY204" fmla="*/ 3885339 h 6858002"/>
                  <a:gd name="connsiteX205" fmla="*/ 4148409 w 4572002"/>
                  <a:gd name="connsiteY205" fmla="*/ 3923125 h 6858002"/>
                  <a:gd name="connsiteX206" fmla="*/ 4157913 w 4572002"/>
                  <a:gd name="connsiteY206" fmla="*/ 3962160 h 6858002"/>
                  <a:gd name="connsiteX207" fmla="*/ 4142221 w 4572002"/>
                  <a:gd name="connsiteY207" fmla="*/ 4043838 h 6858002"/>
                  <a:gd name="connsiteX208" fmla="*/ 4142220 w 4572002"/>
                  <a:gd name="connsiteY208" fmla="*/ 4043839 h 6858002"/>
                  <a:gd name="connsiteX209" fmla="*/ 4127099 w 4572002"/>
                  <a:gd name="connsiteY209" fmla="*/ 4103825 h 6858002"/>
                  <a:gd name="connsiteX210" fmla="*/ 4127099 w 4572002"/>
                  <a:gd name="connsiteY210" fmla="*/ 4103826 h 6858002"/>
                  <a:gd name="connsiteX211" fmla="*/ 4129066 w 4572002"/>
                  <a:gd name="connsiteY211" fmla="*/ 4134256 h 6858002"/>
                  <a:gd name="connsiteX212" fmla="*/ 4138410 w 4572002"/>
                  <a:gd name="connsiteY212" fmla="*/ 4165382 h 6858002"/>
                  <a:gd name="connsiteX213" fmla="*/ 4138410 w 4572002"/>
                  <a:gd name="connsiteY213" fmla="*/ 4165384 h 6858002"/>
                  <a:gd name="connsiteX214" fmla="*/ 4142315 w 4572002"/>
                  <a:gd name="connsiteY214" fmla="*/ 4192388 h 6858002"/>
                  <a:gd name="connsiteX215" fmla="*/ 4142315 w 4572002"/>
                  <a:gd name="connsiteY215" fmla="*/ 4192387 h 6858002"/>
                  <a:gd name="connsiteX216" fmla="*/ 4138410 w 4572002"/>
                  <a:gd name="connsiteY216" fmla="*/ 4165383 h 6858002"/>
                  <a:gd name="connsiteX217" fmla="*/ 4138410 w 4572002"/>
                  <a:gd name="connsiteY217" fmla="*/ 4165382 h 6858002"/>
                  <a:gd name="connsiteX218" fmla="*/ 4127099 w 4572002"/>
                  <a:gd name="connsiteY218" fmla="*/ 4103826 h 6858002"/>
                  <a:gd name="connsiteX219" fmla="*/ 4142220 w 4572002"/>
                  <a:gd name="connsiteY219" fmla="*/ 4043840 h 6858002"/>
                  <a:gd name="connsiteX220" fmla="*/ 4142221 w 4572002"/>
                  <a:gd name="connsiteY220" fmla="*/ 4043838 h 6858002"/>
                  <a:gd name="connsiteX221" fmla="*/ 4155523 w 4572002"/>
                  <a:gd name="connsiteY221" fmla="*/ 4002410 h 6858002"/>
                  <a:gd name="connsiteX222" fmla="*/ 4157913 w 4572002"/>
                  <a:gd name="connsiteY222" fmla="*/ 3962160 h 6858002"/>
                  <a:gd name="connsiteX223" fmla="*/ 4157913 w 4572002"/>
                  <a:gd name="connsiteY223" fmla="*/ 3962159 h 6858002"/>
                  <a:gd name="connsiteX224" fmla="*/ 4126028 w 4572002"/>
                  <a:gd name="connsiteY224" fmla="*/ 3885338 h 6858002"/>
                  <a:gd name="connsiteX225" fmla="*/ 4126028 w 4572002"/>
                  <a:gd name="connsiteY225" fmla="*/ 3885337 h 6858002"/>
                  <a:gd name="connsiteX226" fmla="*/ 4116645 w 4572002"/>
                  <a:gd name="connsiteY226" fmla="*/ 3852620 h 6858002"/>
                  <a:gd name="connsiteX227" fmla="*/ 4130980 w 4572002"/>
                  <a:gd name="connsiteY227" fmla="*/ 3822473 h 6858002"/>
                  <a:gd name="connsiteX228" fmla="*/ 4145911 w 4572002"/>
                  <a:gd name="connsiteY228" fmla="*/ 3789777 h 6858002"/>
                  <a:gd name="connsiteX229" fmla="*/ 4145911 w 4572002"/>
                  <a:gd name="connsiteY229" fmla="*/ 3789776 h 6858002"/>
                  <a:gd name="connsiteX230" fmla="*/ 4139554 w 4572002"/>
                  <a:gd name="connsiteY230" fmla="*/ 3754652 h 6858002"/>
                  <a:gd name="connsiteX231" fmla="*/ 4139172 w 4572002"/>
                  <a:gd name="connsiteY231" fmla="*/ 3734838 h 6858002"/>
                  <a:gd name="connsiteX232" fmla="*/ 4143220 w 4572002"/>
                  <a:gd name="connsiteY232" fmla="*/ 3680164 h 6858002"/>
                  <a:gd name="connsiteX233" fmla="*/ 4143220 w 4572002"/>
                  <a:gd name="connsiteY233" fmla="*/ 3680163 h 6858002"/>
                  <a:gd name="connsiteX234" fmla="*/ 4140382 w 4572002"/>
                  <a:gd name="connsiteY234" fmla="*/ 3668940 h 6858002"/>
                  <a:gd name="connsiteX235" fmla="*/ 4136708 w 4572002"/>
                  <a:gd name="connsiteY235" fmla="*/ 3654416 h 6858002"/>
                  <a:gd name="connsiteX236" fmla="*/ 4136708 w 4572002"/>
                  <a:gd name="connsiteY236" fmla="*/ 3654416 h 6858002"/>
                  <a:gd name="connsiteX237" fmla="*/ 4136708 w 4572002"/>
                  <a:gd name="connsiteY237" fmla="*/ 3654415 h 6858002"/>
                  <a:gd name="connsiteX238" fmla="*/ 4118979 w 4572002"/>
                  <a:gd name="connsiteY238" fmla="*/ 3630632 h 6858002"/>
                  <a:gd name="connsiteX239" fmla="*/ 4105453 w 4572002"/>
                  <a:gd name="connsiteY239" fmla="*/ 3606817 h 6858002"/>
                  <a:gd name="connsiteX240" fmla="*/ 4095707 w 4572002"/>
                  <a:gd name="connsiteY240" fmla="*/ 3587174 h 6858002"/>
                  <a:gd name="connsiteX241" fmla="*/ 4093355 w 4572002"/>
                  <a:gd name="connsiteY241" fmla="*/ 3574408 h 6858002"/>
                  <a:gd name="connsiteX242" fmla="*/ 4098434 w 4572002"/>
                  <a:gd name="connsiteY242" fmla="*/ 3562321 h 6858002"/>
                  <a:gd name="connsiteX243" fmla="*/ 4110977 w 4572002"/>
                  <a:gd name="connsiteY243" fmla="*/ 3544714 h 6858002"/>
                  <a:gd name="connsiteX244" fmla="*/ 4133076 w 4572002"/>
                  <a:gd name="connsiteY244" fmla="*/ 3489468 h 6858002"/>
                  <a:gd name="connsiteX245" fmla="*/ 4180703 w 4572002"/>
                  <a:gd name="connsiteY245" fmla="*/ 3172655 h 6858002"/>
                  <a:gd name="connsiteX246" fmla="*/ 4193158 w 4572002"/>
                  <a:gd name="connsiteY246" fmla="*/ 3077402 h 6858002"/>
                  <a:gd name="connsiteX247" fmla="*/ 4193158 w 4572002"/>
                  <a:gd name="connsiteY247" fmla="*/ 3077401 h 6858002"/>
                  <a:gd name="connsiteX248" fmla="*/ 4181465 w 4572002"/>
                  <a:gd name="connsiteY248" fmla="*/ 2982148 h 6858002"/>
                  <a:gd name="connsiteX249" fmla="*/ 4177881 w 4572002"/>
                  <a:gd name="connsiteY249" fmla="*/ 2947863 h 6858002"/>
                  <a:gd name="connsiteX250" fmla="*/ 4177882 w 4572002"/>
                  <a:gd name="connsiteY250" fmla="*/ 2947858 h 6858002"/>
                  <a:gd name="connsiteX251" fmla="*/ 4185787 w 4572002"/>
                  <a:gd name="connsiteY251" fmla="*/ 2903551 h 6858002"/>
                  <a:gd name="connsiteX252" fmla="*/ 4202421 w 4572002"/>
                  <a:gd name="connsiteY252" fmla="*/ 2848794 h 6858002"/>
                  <a:gd name="connsiteX253" fmla="*/ 4211111 w 4572002"/>
                  <a:gd name="connsiteY253" fmla="*/ 2836173 h 6858002"/>
                  <a:gd name="connsiteX254" fmla="*/ 3726625 w 4572002"/>
                  <a:gd name="connsiteY254" fmla="*/ 1508458 h 6858002"/>
                  <a:gd name="connsiteX255" fmla="*/ 3698531 w 4572002"/>
                  <a:gd name="connsiteY255" fmla="*/ 1596214 h 6858002"/>
                  <a:gd name="connsiteX256" fmla="*/ 3700436 w 4572002"/>
                  <a:gd name="connsiteY256" fmla="*/ 1624981 h 6858002"/>
                  <a:gd name="connsiteX257" fmla="*/ 3757017 w 4572002"/>
                  <a:gd name="connsiteY257" fmla="*/ 1697754 h 6858002"/>
                  <a:gd name="connsiteX258" fmla="*/ 3779686 w 4572002"/>
                  <a:gd name="connsiteY258" fmla="*/ 1733189 h 6858002"/>
                  <a:gd name="connsiteX259" fmla="*/ 3821407 w 4572002"/>
                  <a:gd name="connsiteY259" fmla="*/ 1833776 h 6858002"/>
                  <a:gd name="connsiteX260" fmla="*/ 3829028 w 4572002"/>
                  <a:gd name="connsiteY260" fmla="*/ 1842159 h 6858002"/>
                  <a:gd name="connsiteX261" fmla="*/ 3919519 w 4572002"/>
                  <a:gd name="connsiteY261" fmla="*/ 1916455 h 6858002"/>
                  <a:gd name="connsiteX262" fmla="*/ 3934949 w 4572002"/>
                  <a:gd name="connsiteY262" fmla="*/ 1933220 h 6858002"/>
                  <a:gd name="connsiteX263" fmla="*/ 3958954 w 4572002"/>
                  <a:gd name="connsiteY263" fmla="*/ 1953414 h 6858002"/>
                  <a:gd name="connsiteX264" fmla="*/ 4005437 w 4572002"/>
                  <a:gd name="connsiteY264" fmla="*/ 2016470 h 6858002"/>
                  <a:gd name="connsiteX265" fmla="*/ 4020296 w 4572002"/>
                  <a:gd name="connsiteY265" fmla="*/ 2094579 h 6858002"/>
                  <a:gd name="connsiteX266" fmla="*/ 4042967 w 4572002"/>
                  <a:gd name="connsiteY266" fmla="*/ 2188880 h 6858002"/>
                  <a:gd name="connsiteX267" fmla="*/ 4058207 w 4572002"/>
                  <a:gd name="connsiteY267" fmla="*/ 2228315 h 6858002"/>
                  <a:gd name="connsiteX268" fmla="*/ 4087164 w 4572002"/>
                  <a:gd name="connsiteY268" fmla="*/ 2334045 h 6858002"/>
                  <a:gd name="connsiteX269" fmla="*/ 4111549 w 4572002"/>
                  <a:gd name="connsiteY269" fmla="*/ 2409486 h 6858002"/>
                  <a:gd name="connsiteX270" fmla="*/ 4128650 w 4572002"/>
                  <a:gd name="connsiteY270" fmla="*/ 2435913 h 6858002"/>
                  <a:gd name="connsiteX271" fmla="*/ 4134481 w 4572002"/>
                  <a:gd name="connsiteY271" fmla="*/ 2463018 h 6858002"/>
                  <a:gd name="connsiteX272" fmla="*/ 4125839 w 4572002"/>
                  <a:gd name="connsiteY272" fmla="*/ 2518262 h 6858002"/>
                  <a:gd name="connsiteX273" fmla="*/ 4125838 w 4572002"/>
                  <a:gd name="connsiteY273" fmla="*/ 2518264 h 6858002"/>
                  <a:gd name="connsiteX274" fmla="*/ 4122194 w 4572002"/>
                  <a:gd name="connsiteY274" fmla="*/ 2545006 h 6858002"/>
                  <a:gd name="connsiteX275" fmla="*/ 4122194 w 4572002"/>
                  <a:gd name="connsiteY275" fmla="*/ 2545007 h 6858002"/>
                  <a:gd name="connsiteX276" fmla="*/ 4126408 w 4572002"/>
                  <a:gd name="connsiteY276" fmla="*/ 2571035 h 6858002"/>
                  <a:gd name="connsiteX277" fmla="*/ 4199563 w 4572002"/>
                  <a:gd name="connsiteY277" fmla="*/ 2668002 h 6858002"/>
                  <a:gd name="connsiteX278" fmla="*/ 4247953 w 4572002"/>
                  <a:gd name="connsiteY278" fmla="*/ 2745349 h 6858002"/>
                  <a:gd name="connsiteX279" fmla="*/ 4247954 w 4572002"/>
                  <a:gd name="connsiteY279" fmla="*/ 2745352 h 6858002"/>
                  <a:gd name="connsiteX280" fmla="*/ 4253873 w 4572002"/>
                  <a:gd name="connsiteY280" fmla="*/ 2778006 h 6858002"/>
                  <a:gd name="connsiteX281" fmla="*/ 4253453 w 4572002"/>
                  <a:gd name="connsiteY281" fmla="*/ 2785440 h 6858002"/>
                  <a:gd name="connsiteX282" fmla="*/ 4243374 w 4572002"/>
                  <a:gd name="connsiteY282" fmla="*/ 2811780 h 6858002"/>
                  <a:gd name="connsiteX283" fmla="*/ 4243371 w 4572002"/>
                  <a:gd name="connsiteY283" fmla="*/ 2811787 h 6858002"/>
                  <a:gd name="connsiteX284" fmla="*/ 4243372 w 4572002"/>
                  <a:gd name="connsiteY284" fmla="*/ 2811787 h 6858002"/>
                  <a:gd name="connsiteX285" fmla="*/ 4243374 w 4572002"/>
                  <a:gd name="connsiteY285" fmla="*/ 2811780 h 6858002"/>
                  <a:gd name="connsiteX286" fmla="*/ 4253025 w 4572002"/>
                  <a:gd name="connsiteY286" fmla="*/ 2793023 h 6858002"/>
                  <a:gd name="connsiteX287" fmla="*/ 4253453 w 4572002"/>
                  <a:gd name="connsiteY287" fmla="*/ 2785440 h 6858002"/>
                  <a:gd name="connsiteX288" fmla="*/ 4254654 w 4572002"/>
                  <a:gd name="connsiteY288" fmla="*/ 2782305 h 6858002"/>
                  <a:gd name="connsiteX289" fmla="*/ 4253873 w 4572002"/>
                  <a:gd name="connsiteY289" fmla="*/ 2778006 h 6858002"/>
                  <a:gd name="connsiteX290" fmla="*/ 4254284 w 4572002"/>
                  <a:gd name="connsiteY290" fmla="*/ 2770758 h 6858002"/>
                  <a:gd name="connsiteX291" fmla="*/ 4247954 w 4572002"/>
                  <a:gd name="connsiteY291" fmla="*/ 2745352 h 6858002"/>
                  <a:gd name="connsiteX292" fmla="*/ 4247953 w 4572002"/>
                  <a:gd name="connsiteY292" fmla="*/ 2745348 h 6858002"/>
                  <a:gd name="connsiteX293" fmla="*/ 4199563 w 4572002"/>
                  <a:gd name="connsiteY293" fmla="*/ 2668001 h 6858002"/>
                  <a:gd name="connsiteX294" fmla="*/ 4126408 w 4572002"/>
                  <a:gd name="connsiteY294" fmla="*/ 2571034 h 6858002"/>
                  <a:gd name="connsiteX295" fmla="*/ 4122194 w 4572002"/>
                  <a:gd name="connsiteY295" fmla="*/ 2545007 h 6858002"/>
                  <a:gd name="connsiteX296" fmla="*/ 4125838 w 4572002"/>
                  <a:gd name="connsiteY296" fmla="*/ 2518265 h 6858002"/>
                  <a:gd name="connsiteX297" fmla="*/ 4125839 w 4572002"/>
                  <a:gd name="connsiteY297" fmla="*/ 2518262 h 6858002"/>
                  <a:gd name="connsiteX298" fmla="*/ 4132419 w 4572002"/>
                  <a:gd name="connsiteY298" fmla="*/ 2490551 h 6858002"/>
                  <a:gd name="connsiteX299" fmla="*/ 4134481 w 4572002"/>
                  <a:gd name="connsiteY299" fmla="*/ 2463018 h 6858002"/>
                  <a:gd name="connsiteX300" fmla="*/ 4134481 w 4572002"/>
                  <a:gd name="connsiteY300" fmla="*/ 2463017 h 6858002"/>
                  <a:gd name="connsiteX301" fmla="*/ 4111549 w 4572002"/>
                  <a:gd name="connsiteY301" fmla="*/ 2409485 h 6858002"/>
                  <a:gd name="connsiteX302" fmla="*/ 4087164 w 4572002"/>
                  <a:gd name="connsiteY302" fmla="*/ 2334044 h 6858002"/>
                  <a:gd name="connsiteX303" fmla="*/ 4058207 w 4572002"/>
                  <a:gd name="connsiteY303" fmla="*/ 2228314 h 6858002"/>
                  <a:gd name="connsiteX304" fmla="*/ 4042967 w 4572002"/>
                  <a:gd name="connsiteY304" fmla="*/ 2188879 h 6858002"/>
                  <a:gd name="connsiteX305" fmla="*/ 4020296 w 4572002"/>
                  <a:gd name="connsiteY305" fmla="*/ 2094578 h 6858002"/>
                  <a:gd name="connsiteX306" fmla="*/ 4005437 w 4572002"/>
                  <a:gd name="connsiteY306" fmla="*/ 2016469 h 6858002"/>
                  <a:gd name="connsiteX307" fmla="*/ 3958954 w 4572002"/>
                  <a:gd name="connsiteY307" fmla="*/ 1953413 h 6858002"/>
                  <a:gd name="connsiteX308" fmla="*/ 3934949 w 4572002"/>
                  <a:gd name="connsiteY308" fmla="*/ 1933219 h 6858002"/>
                  <a:gd name="connsiteX309" fmla="*/ 3919519 w 4572002"/>
                  <a:gd name="connsiteY309" fmla="*/ 1916454 h 6858002"/>
                  <a:gd name="connsiteX310" fmla="*/ 3829028 w 4572002"/>
                  <a:gd name="connsiteY310" fmla="*/ 1842158 h 6858002"/>
                  <a:gd name="connsiteX311" fmla="*/ 3821407 w 4572002"/>
                  <a:gd name="connsiteY311" fmla="*/ 1833775 h 6858002"/>
                  <a:gd name="connsiteX312" fmla="*/ 3779686 w 4572002"/>
                  <a:gd name="connsiteY312" fmla="*/ 1733188 h 6858002"/>
                  <a:gd name="connsiteX313" fmla="*/ 3757018 w 4572002"/>
                  <a:gd name="connsiteY313" fmla="*/ 1697753 h 6858002"/>
                  <a:gd name="connsiteX314" fmla="*/ 3700436 w 4572002"/>
                  <a:gd name="connsiteY314" fmla="*/ 1624980 h 6858002"/>
                  <a:gd name="connsiteX315" fmla="*/ 3698532 w 4572002"/>
                  <a:gd name="connsiteY315" fmla="*/ 1596213 h 6858002"/>
                  <a:gd name="connsiteX316" fmla="*/ 3745230 w 4572002"/>
                  <a:gd name="connsiteY316" fmla="*/ 1459073 h 6858002"/>
                  <a:gd name="connsiteX317" fmla="*/ 3745229 w 4572002"/>
                  <a:gd name="connsiteY317" fmla="*/ 1459074 h 6858002"/>
                  <a:gd name="connsiteX318" fmla="*/ 3736012 w 4572002"/>
                  <a:gd name="connsiteY318" fmla="*/ 1481572 h 6858002"/>
                  <a:gd name="connsiteX319" fmla="*/ 3764423 w 4572002"/>
                  <a:gd name="connsiteY319" fmla="*/ 1268758 h 6858002"/>
                  <a:gd name="connsiteX320" fmla="*/ 3769590 w 4572002"/>
                  <a:gd name="connsiteY320" fmla="*/ 1286070 h 6858002"/>
                  <a:gd name="connsiteX321" fmla="*/ 3791927 w 4572002"/>
                  <a:gd name="connsiteY321" fmla="*/ 1350628 h 6858002"/>
                  <a:gd name="connsiteX322" fmla="*/ 3786333 w 4572002"/>
                  <a:gd name="connsiteY322" fmla="*/ 1413840 h 6858002"/>
                  <a:gd name="connsiteX323" fmla="*/ 3791928 w 4572002"/>
                  <a:gd name="connsiteY323" fmla="*/ 1350627 h 6858002"/>
                  <a:gd name="connsiteX324" fmla="*/ 3769590 w 4572002"/>
                  <a:gd name="connsiteY324" fmla="*/ 1286069 h 6858002"/>
                  <a:gd name="connsiteX325" fmla="*/ 3706152 w 4572002"/>
                  <a:gd name="connsiteY325" fmla="*/ 773035 h 6858002"/>
                  <a:gd name="connsiteX326" fmla="*/ 3706152 w 4572002"/>
                  <a:gd name="connsiteY326" fmla="*/ 773036 h 6858002"/>
                  <a:gd name="connsiteX327" fmla="*/ 3714152 w 4572002"/>
                  <a:gd name="connsiteY327" fmla="*/ 854380 h 6858002"/>
                  <a:gd name="connsiteX328" fmla="*/ 3745205 w 4572002"/>
                  <a:gd name="connsiteY328" fmla="*/ 915344 h 6858002"/>
                  <a:gd name="connsiteX329" fmla="*/ 3755683 w 4572002"/>
                  <a:gd name="connsiteY329" fmla="*/ 927156 h 6858002"/>
                  <a:gd name="connsiteX330" fmla="*/ 3752063 w 4572002"/>
                  <a:gd name="connsiteY330" fmla="*/ 1097088 h 6858002"/>
                  <a:gd name="connsiteX331" fmla="*/ 3747681 w 4572002"/>
                  <a:gd name="connsiteY331" fmla="*/ 1123186 h 6858002"/>
                  <a:gd name="connsiteX332" fmla="*/ 3772400 w 4572002"/>
                  <a:gd name="connsiteY332" fmla="*/ 1184029 h 6858002"/>
                  <a:gd name="connsiteX333" fmla="*/ 3747682 w 4572002"/>
                  <a:gd name="connsiteY333" fmla="*/ 1123185 h 6858002"/>
                  <a:gd name="connsiteX334" fmla="*/ 3752064 w 4572002"/>
                  <a:gd name="connsiteY334" fmla="*/ 1097087 h 6858002"/>
                  <a:gd name="connsiteX335" fmla="*/ 3755684 w 4572002"/>
                  <a:gd name="connsiteY335" fmla="*/ 927155 h 6858002"/>
                  <a:gd name="connsiteX336" fmla="*/ 3745206 w 4572002"/>
                  <a:gd name="connsiteY336" fmla="*/ 915343 h 6858002"/>
                  <a:gd name="connsiteX337" fmla="*/ 3714152 w 4572002"/>
                  <a:gd name="connsiteY337" fmla="*/ 854379 h 6858002"/>
                  <a:gd name="connsiteX338" fmla="*/ 3761553 w 4572002"/>
                  <a:gd name="connsiteY338" fmla="*/ 517851 h 6858002"/>
                  <a:gd name="connsiteX339" fmla="*/ 3752635 w 4572002"/>
                  <a:gd name="connsiteY339" fmla="*/ 556048 h 6858002"/>
                  <a:gd name="connsiteX340" fmla="*/ 3746157 w 4572002"/>
                  <a:gd name="connsiteY340" fmla="*/ 580051 h 6858002"/>
                  <a:gd name="connsiteX341" fmla="*/ 3742776 w 4572002"/>
                  <a:gd name="connsiteY341" fmla="*/ 642538 h 6858002"/>
                  <a:gd name="connsiteX342" fmla="*/ 3730253 w 4572002"/>
                  <a:gd name="connsiteY342" fmla="*/ 694928 h 6858002"/>
                  <a:gd name="connsiteX343" fmla="*/ 3742777 w 4572002"/>
                  <a:gd name="connsiteY343" fmla="*/ 642537 h 6858002"/>
                  <a:gd name="connsiteX344" fmla="*/ 3746158 w 4572002"/>
                  <a:gd name="connsiteY344" fmla="*/ 580050 h 6858002"/>
                  <a:gd name="connsiteX345" fmla="*/ 3752636 w 4572002"/>
                  <a:gd name="connsiteY345" fmla="*/ 556047 h 6858002"/>
                  <a:gd name="connsiteX346" fmla="*/ 3774848 w 4572002"/>
                  <a:gd name="connsiteY346" fmla="*/ 298169 h 6858002"/>
                  <a:gd name="connsiteX347" fmla="*/ 3760065 w 4572002"/>
                  <a:gd name="connsiteY347" fmla="*/ 313534 h 6858002"/>
                  <a:gd name="connsiteX348" fmla="*/ 3759493 w 4572002"/>
                  <a:gd name="connsiteY348" fmla="*/ 338871 h 6858002"/>
                  <a:gd name="connsiteX349" fmla="*/ 3759500 w 4572002"/>
                  <a:gd name="connsiteY349" fmla="*/ 338900 h 6858002"/>
                  <a:gd name="connsiteX350" fmla="*/ 3769400 w 4572002"/>
                  <a:gd name="connsiteY350" fmla="*/ 395640 h 6858002"/>
                  <a:gd name="connsiteX351" fmla="*/ 3765590 w 4572002"/>
                  <a:gd name="connsiteY351" fmla="*/ 367328 h 6858002"/>
                  <a:gd name="connsiteX352" fmla="*/ 3759500 w 4572002"/>
                  <a:gd name="connsiteY352" fmla="*/ 338900 h 6858002"/>
                  <a:gd name="connsiteX353" fmla="*/ 3759494 w 4572002"/>
                  <a:gd name="connsiteY353" fmla="*/ 338870 h 6858002"/>
                  <a:gd name="connsiteX354" fmla="*/ 3760066 w 4572002"/>
                  <a:gd name="connsiteY354" fmla="*/ 313533 h 6858002"/>
                  <a:gd name="connsiteX355" fmla="*/ 3782393 w 4572002"/>
                  <a:gd name="connsiteY355" fmla="*/ 281568 h 6858002"/>
                  <a:gd name="connsiteX356" fmla="*/ 3777498 w 4572002"/>
                  <a:gd name="connsiteY356" fmla="*/ 295415 h 6858002"/>
                  <a:gd name="connsiteX357" fmla="*/ 3777499 w 4572002"/>
                  <a:gd name="connsiteY357" fmla="*/ 295415 h 6858002"/>
                  <a:gd name="connsiteX358" fmla="*/ 3769073 w 4572002"/>
                  <a:gd name="connsiteY358" fmla="*/ 24486 h 6858002"/>
                  <a:gd name="connsiteX359" fmla="*/ 3766810 w 4572002"/>
                  <a:gd name="connsiteY359" fmla="*/ 74129 h 6858002"/>
                  <a:gd name="connsiteX360" fmla="*/ 3772734 w 4572002"/>
                  <a:gd name="connsiteY360" fmla="*/ 125861 h 6858002"/>
                  <a:gd name="connsiteX361" fmla="*/ 3777129 w 4572002"/>
                  <a:gd name="connsiteY361" fmla="*/ 153387 h 6858002"/>
                  <a:gd name="connsiteX362" fmla="*/ 3785402 w 4572002"/>
                  <a:gd name="connsiteY362" fmla="*/ 228944 h 6858002"/>
                  <a:gd name="connsiteX363" fmla="*/ 3780943 w 4572002"/>
                  <a:gd name="connsiteY363" fmla="*/ 177271 h 6858002"/>
                  <a:gd name="connsiteX364" fmla="*/ 3777129 w 4572002"/>
                  <a:gd name="connsiteY364" fmla="*/ 153387 h 6858002"/>
                  <a:gd name="connsiteX365" fmla="*/ 3776930 w 4572002"/>
                  <a:gd name="connsiteY365" fmla="*/ 151569 h 6858002"/>
                  <a:gd name="connsiteX366" fmla="*/ 3766811 w 4572002"/>
                  <a:gd name="connsiteY366" fmla="*/ 74129 h 6858002"/>
                  <a:gd name="connsiteX367" fmla="*/ 3766492 w 4572002"/>
                  <a:gd name="connsiteY367" fmla="*/ 0 h 6858002"/>
                  <a:gd name="connsiteX368" fmla="*/ 4230600 w 4572002"/>
                  <a:gd name="connsiteY368" fmla="*/ 0 h 6858002"/>
                  <a:gd name="connsiteX369" fmla="*/ 4229473 w 4572002"/>
                  <a:gd name="connsiteY369" fmla="*/ 2817 h 6858002"/>
                  <a:gd name="connsiteX370" fmla="*/ 4215375 w 4572002"/>
                  <a:gd name="connsiteY370" fmla="*/ 63587 h 6858002"/>
                  <a:gd name="connsiteX371" fmla="*/ 4201468 w 4572002"/>
                  <a:gd name="connsiteY371" fmla="*/ 176939 h 6858002"/>
                  <a:gd name="connsiteX372" fmla="*/ 4193466 w 4572002"/>
                  <a:gd name="connsiteY372" fmla="*/ 200182 h 6858002"/>
                  <a:gd name="connsiteX373" fmla="*/ 4155554 w 4572002"/>
                  <a:gd name="connsiteY373" fmla="*/ 340774 h 6858002"/>
                  <a:gd name="connsiteX374" fmla="*/ 4156319 w 4572002"/>
                  <a:gd name="connsiteY374" fmla="*/ 453364 h 6858002"/>
                  <a:gd name="connsiteX375" fmla="*/ 4158033 w 4572002"/>
                  <a:gd name="connsiteY375" fmla="*/ 462126 h 6858002"/>
                  <a:gd name="connsiteX376" fmla="*/ 4170605 w 4572002"/>
                  <a:gd name="connsiteY376" fmla="*/ 505182 h 6858002"/>
                  <a:gd name="connsiteX377" fmla="*/ 4167177 w 4572002"/>
                  <a:gd name="connsiteY377" fmla="*/ 571860 h 6858002"/>
                  <a:gd name="connsiteX378" fmla="*/ 4149840 w 4572002"/>
                  <a:gd name="connsiteY378" fmla="*/ 617772 h 6858002"/>
                  <a:gd name="connsiteX379" fmla="*/ 4149078 w 4572002"/>
                  <a:gd name="connsiteY379" fmla="*/ 674923 h 6858002"/>
                  <a:gd name="connsiteX380" fmla="*/ 4159937 w 4572002"/>
                  <a:gd name="connsiteY380" fmla="*/ 740268 h 6858002"/>
                  <a:gd name="connsiteX381" fmla="*/ 4162223 w 4572002"/>
                  <a:gd name="connsiteY381" fmla="*/ 769605 h 6858002"/>
                  <a:gd name="connsiteX382" fmla="*/ 4184703 w 4572002"/>
                  <a:gd name="connsiteY382" fmla="*/ 850189 h 6858002"/>
                  <a:gd name="connsiteX383" fmla="*/ 4179179 w 4572002"/>
                  <a:gd name="connsiteY383" fmla="*/ 898198 h 6858002"/>
                  <a:gd name="connsiteX384" fmla="*/ 4164319 w 4572002"/>
                  <a:gd name="connsiteY384" fmla="*/ 945444 h 6858002"/>
                  <a:gd name="connsiteX385" fmla="*/ 4150030 w 4572002"/>
                  <a:gd name="connsiteY385" fmla="*/ 975733 h 6858002"/>
                  <a:gd name="connsiteX386" fmla="*/ 4139934 w 4572002"/>
                  <a:gd name="connsiteY386" fmla="*/ 1036887 h 6858002"/>
                  <a:gd name="connsiteX387" fmla="*/ 4141458 w 4572002"/>
                  <a:gd name="connsiteY387" fmla="*/ 1048125 h 6858002"/>
                  <a:gd name="connsiteX388" fmla="*/ 4154032 w 4572002"/>
                  <a:gd name="connsiteY388" fmla="*/ 1230633 h 6858002"/>
                  <a:gd name="connsiteX389" fmla="*/ 4174225 w 4572002"/>
                  <a:gd name="connsiteY389" fmla="*/ 1303024 h 6858002"/>
                  <a:gd name="connsiteX390" fmla="*/ 4176701 w 4572002"/>
                  <a:gd name="connsiteY390" fmla="*/ 1318456 h 6858002"/>
                  <a:gd name="connsiteX391" fmla="*/ 4199372 w 4572002"/>
                  <a:gd name="connsiteY391" fmla="*/ 1472575 h 6858002"/>
                  <a:gd name="connsiteX392" fmla="*/ 4200325 w 4572002"/>
                  <a:gd name="connsiteY392" fmla="*/ 1489720 h 6858002"/>
                  <a:gd name="connsiteX393" fmla="*/ 4196324 w 4572002"/>
                  <a:gd name="connsiteY393" fmla="*/ 1537537 h 6858002"/>
                  <a:gd name="connsiteX394" fmla="*/ 4237474 w 4572002"/>
                  <a:gd name="connsiteY394" fmla="*/ 1650317 h 6858002"/>
                  <a:gd name="connsiteX395" fmla="*/ 4251572 w 4572002"/>
                  <a:gd name="connsiteY395" fmla="*/ 1763287 h 6858002"/>
                  <a:gd name="connsiteX396" fmla="*/ 4251380 w 4572002"/>
                  <a:gd name="connsiteY396" fmla="*/ 1825393 h 6858002"/>
                  <a:gd name="connsiteX397" fmla="*/ 4261478 w 4572002"/>
                  <a:gd name="connsiteY397" fmla="*/ 1869780 h 6858002"/>
                  <a:gd name="connsiteX398" fmla="*/ 4292149 w 4572002"/>
                  <a:gd name="connsiteY398" fmla="*/ 1978940 h 6858002"/>
                  <a:gd name="connsiteX399" fmla="*/ 4296911 w 4572002"/>
                  <a:gd name="connsiteY399" fmla="*/ 2030378 h 6858002"/>
                  <a:gd name="connsiteX400" fmla="*/ 4307201 w 4572002"/>
                  <a:gd name="connsiteY400" fmla="*/ 2085054 h 6858002"/>
                  <a:gd name="connsiteX401" fmla="*/ 4353302 w 4572002"/>
                  <a:gd name="connsiteY401" fmla="*/ 2220312 h 6858002"/>
                  <a:gd name="connsiteX402" fmla="*/ 4350636 w 4572002"/>
                  <a:gd name="connsiteY402" fmla="*/ 2330806 h 6858002"/>
                  <a:gd name="connsiteX403" fmla="*/ 4351206 w 4572002"/>
                  <a:gd name="connsiteY403" fmla="*/ 2401292 h 6858002"/>
                  <a:gd name="connsiteX404" fmla="*/ 4366446 w 4572002"/>
                  <a:gd name="connsiteY404" fmla="*/ 2485307 h 6858002"/>
                  <a:gd name="connsiteX405" fmla="*/ 4388736 w 4572002"/>
                  <a:gd name="connsiteY405" fmla="*/ 2554079 h 6858002"/>
                  <a:gd name="connsiteX406" fmla="*/ 4406453 w 4572002"/>
                  <a:gd name="connsiteY406" fmla="*/ 2649143 h 6858002"/>
                  <a:gd name="connsiteX407" fmla="*/ 4440554 w 4572002"/>
                  <a:gd name="connsiteY407" fmla="*/ 2743826 h 6858002"/>
                  <a:gd name="connsiteX408" fmla="*/ 4466653 w 4572002"/>
                  <a:gd name="connsiteY408" fmla="*/ 2809930 h 6858002"/>
                  <a:gd name="connsiteX409" fmla="*/ 4489705 w 4572002"/>
                  <a:gd name="connsiteY409" fmla="*/ 2901943 h 6858002"/>
                  <a:gd name="connsiteX410" fmla="*/ 4505897 w 4572002"/>
                  <a:gd name="connsiteY410" fmla="*/ 3042728 h 6858002"/>
                  <a:gd name="connsiteX411" fmla="*/ 4507613 w 4572002"/>
                  <a:gd name="connsiteY411" fmla="*/ 3107500 h 6858002"/>
                  <a:gd name="connsiteX412" fmla="*/ 4545521 w 4572002"/>
                  <a:gd name="connsiteY412" fmla="*/ 3209993 h 6858002"/>
                  <a:gd name="connsiteX413" fmla="*/ 4563811 w 4572002"/>
                  <a:gd name="connsiteY413" fmla="*/ 3253809 h 6858002"/>
                  <a:gd name="connsiteX414" fmla="*/ 4548570 w 4572002"/>
                  <a:gd name="connsiteY414" fmla="*/ 3293244 h 6858002"/>
                  <a:gd name="connsiteX415" fmla="*/ 4531043 w 4572002"/>
                  <a:gd name="connsiteY415" fmla="*/ 3318771 h 6858002"/>
                  <a:gd name="connsiteX416" fmla="*/ 4545904 w 4572002"/>
                  <a:gd name="connsiteY416" fmla="*/ 3399546 h 6858002"/>
                  <a:gd name="connsiteX417" fmla="*/ 4561524 w 4572002"/>
                  <a:gd name="connsiteY417" fmla="*/ 3485275 h 6858002"/>
                  <a:gd name="connsiteX418" fmla="*/ 4572002 w 4572002"/>
                  <a:gd name="connsiteY418" fmla="*/ 3546617 h 6858002"/>
                  <a:gd name="connsiteX419" fmla="*/ 4563620 w 4572002"/>
                  <a:gd name="connsiteY419" fmla="*/ 3623201 h 6858002"/>
                  <a:gd name="connsiteX420" fmla="*/ 4560192 w 4572002"/>
                  <a:gd name="connsiteY420" fmla="*/ 3683591 h 6858002"/>
                  <a:gd name="connsiteX421" fmla="*/ 4550476 w 4572002"/>
                  <a:gd name="connsiteY421" fmla="*/ 3732361 h 6858002"/>
                  <a:gd name="connsiteX422" fmla="*/ 4544759 w 4572002"/>
                  <a:gd name="connsiteY422" fmla="*/ 3749506 h 6858002"/>
                  <a:gd name="connsiteX423" fmla="*/ 4500182 w 4572002"/>
                  <a:gd name="connsiteY423" fmla="*/ 3885338 h 6858002"/>
                  <a:gd name="connsiteX424" fmla="*/ 4464557 w 4572002"/>
                  <a:gd name="connsiteY424" fmla="*/ 4030503 h 6858002"/>
                  <a:gd name="connsiteX425" fmla="*/ 4487039 w 4572002"/>
                  <a:gd name="connsiteY425" fmla="*/ 4124614 h 6858002"/>
                  <a:gd name="connsiteX426" fmla="*/ 4486656 w 4572002"/>
                  <a:gd name="connsiteY426" fmla="*/ 4159667 h 6858002"/>
                  <a:gd name="connsiteX427" fmla="*/ 4491801 w 4572002"/>
                  <a:gd name="connsiteY427" fmla="*/ 4320837 h 6858002"/>
                  <a:gd name="connsiteX428" fmla="*/ 4497325 w 4572002"/>
                  <a:gd name="connsiteY428" fmla="*/ 4349222 h 6858002"/>
                  <a:gd name="connsiteX429" fmla="*/ 4474653 w 4572002"/>
                  <a:gd name="connsiteY429" fmla="*/ 4502579 h 6858002"/>
                  <a:gd name="connsiteX430" fmla="*/ 4470844 w 4572002"/>
                  <a:gd name="connsiteY430" fmla="*/ 4558207 h 6858002"/>
                  <a:gd name="connsiteX431" fmla="*/ 4464557 w 4572002"/>
                  <a:gd name="connsiteY431" fmla="*/ 4609452 h 6858002"/>
                  <a:gd name="connsiteX432" fmla="*/ 4463033 w 4572002"/>
                  <a:gd name="connsiteY432" fmla="*/ 4681083 h 6858002"/>
                  <a:gd name="connsiteX433" fmla="*/ 4465891 w 4572002"/>
                  <a:gd name="connsiteY433" fmla="*/ 4755381 h 6858002"/>
                  <a:gd name="connsiteX434" fmla="*/ 4465319 w 4572002"/>
                  <a:gd name="connsiteY434" fmla="*/ 4838250 h 6858002"/>
                  <a:gd name="connsiteX435" fmla="*/ 4460367 w 4572002"/>
                  <a:gd name="connsiteY435" fmla="*/ 4871019 h 6858002"/>
                  <a:gd name="connsiteX436" fmla="*/ 4463795 w 4572002"/>
                  <a:gd name="connsiteY436" fmla="*/ 4959602 h 6858002"/>
                  <a:gd name="connsiteX437" fmla="*/ 4458082 w 4572002"/>
                  <a:gd name="connsiteY437" fmla="*/ 5006086 h 6858002"/>
                  <a:gd name="connsiteX438" fmla="*/ 4456937 w 4572002"/>
                  <a:gd name="connsiteY438" fmla="*/ 5082670 h 6858002"/>
                  <a:gd name="connsiteX439" fmla="*/ 4455603 w 4572002"/>
                  <a:gd name="connsiteY439" fmla="*/ 5107627 h 6858002"/>
                  <a:gd name="connsiteX440" fmla="*/ 4454840 w 4572002"/>
                  <a:gd name="connsiteY440" fmla="*/ 5129916 h 6858002"/>
                  <a:gd name="connsiteX441" fmla="*/ 4470464 w 4572002"/>
                  <a:gd name="connsiteY441" fmla="*/ 5206308 h 6858002"/>
                  <a:gd name="connsiteX442" fmla="*/ 4471415 w 4572002"/>
                  <a:gd name="connsiteY442" fmla="*/ 5274129 h 6858002"/>
                  <a:gd name="connsiteX443" fmla="*/ 4483990 w 4572002"/>
                  <a:gd name="connsiteY443" fmla="*/ 5393005 h 6858002"/>
                  <a:gd name="connsiteX444" fmla="*/ 4479607 w 4572002"/>
                  <a:gd name="connsiteY444" fmla="*/ 5419295 h 6858002"/>
                  <a:gd name="connsiteX445" fmla="*/ 4477894 w 4572002"/>
                  <a:gd name="connsiteY445" fmla="*/ 5501594 h 6858002"/>
                  <a:gd name="connsiteX446" fmla="*/ 4476560 w 4572002"/>
                  <a:gd name="connsiteY446" fmla="*/ 5548460 h 6858002"/>
                  <a:gd name="connsiteX447" fmla="*/ 4485703 w 4572002"/>
                  <a:gd name="connsiteY447" fmla="*/ 5606372 h 6858002"/>
                  <a:gd name="connsiteX448" fmla="*/ 4505134 w 4572002"/>
                  <a:gd name="connsiteY448" fmla="*/ 5706959 h 6858002"/>
                  <a:gd name="connsiteX449" fmla="*/ 4508183 w 4572002"/>
                  <a:gd name="connsiteY449" fmla="*/ 5733440 h 6858002"/>
                  <a:gd name="connsiteX450" fmla="*/ 4517519 w 4572002"/>
                  <a:gd name="connsiteY450" fmla="*/ 5781830 h 6858002"/>
                  <a:gd name="connsiteX451" fmla="*/ 4519234 w 4572002"/>
                  <a:gd name="connsiteY451" fmla="*/ 5790592 h 6858002"/>
                  <a:gd name="connsiteX452" fmla="*/ 4542855 w 4572002"/>
                  <a:gd name="connsiteY452" fmla="*/ 5864318 h 6858002"/>
                  <a:gd name="connsiteX453" fmla="*/ 4544759 w 4572002"/>
                  <a:gd name="connsiteY453" fmla="*/ 5902610 h 6858002"/>
                  <a:gd name="connsiteX454" fmla="*/ 4544951 w 4572002"/>
                  <a:gd name="connsiteY454" fmla="*/ 6012723 h 6858002"/>
                  <a:gd name="connsiteX455" fmla="*/ 4541332 w 4572002"/>
                  <a:gd name="connsiteY455" fmla="*/ 6059397 h 6858002"/>
                  <a:gd name="connsiteX456" fmla="*/ 4527426 w 4572002"/>
                  <a:gd name="connsiteY456" fmla="*/ 6171605 h 6858002"/>
                  <a:gd name="connsiteX457" fmla="*/ 4520568 w 4572002"/>
                  <a:gd name="connsiteY457" fmla="*/ 6242093 h 6858002"/>
                  <a:gd name="connsiteX458" fmla="*/ 4509706 w 4572002"/>
                  <a:gd name="connsiteY458" fmla="*/ 6323058 h 6858002"/>
                  <a:gd name="connsiteX459" fmla="*/ 4502848 w 4572002"/>
                  <a:gd name="connsiteY459" fmla="*/ 6415833 h 6858002"/>
                  <a:gd name="connsiteX460" fmla="*/ 4482084 w 4572002"/>
                  <a:gd name="connsiteY460" fmla="*/ 6584812 h 6858002"/>
                  <a:gd name="connsiteX461" fmla="*/ 4460557 w 4572002"/>
                  <a:gd name="connsiteY461" fmla="*/ 6748458 h 6858002"/>
                  <a:gd name="connsiteX462" fmla="*/ 4441507 w 4572002"/>
                  <a:gd name="connsiteY462" fmla="*/ 6815516 h 6858002"/>
                  <a:gd name="connsiteX463" fmla="*/ 4431806 w 4572002"/>
                  <a:gd name="connsiteY463" fmla="*/ 6858001 h 6858002"/>
                  <a:gd name="connsiteX464" fmla="*/ 4259554 w 4572002"/>
                  <a:gd name="connsiteY464" fmla="*/ 6858001 h 6858002"/>
                  <a:gd name="connsiteX465" fmla="*/ 4259554 w 4572002"/>
                  <a:gd name="connsiteY465" fmla="*/ 6858002 h 6858002"/>
                  <a:gd name="connsiteX466" fmla="*/ 0 w 4572002"/>
                  <a:gd name="connsiteY466" fmla="*/ 6858002 h 6858002"/>
                  <a:gd name="connsiteX467" fmla="*/ 0 w 4572002"/>
                  <a:gd name="connsiteY467" fmla="*/ 2 h 6858002"/>
                  <a:gd name="connsiteX468" fmla="*/ 3766492 w 4572002"/>
                  <a:gd name="connsiteY468" fmla="*/ 1 h 6858002"/>
                  <a:gd name="connsiteX469" fmla="*/ 3769210 w 4572002"/>
                  <a:gd name="connsiteY469" fmla="*/ 21486 h 6858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</a:cxnLst>
                <a:rect l="l" t="t" r="r" b="b"/>
                <a:pathLst>
                  <a:path w="4572002" h="6858002">
                    <a:moveTo>
                      <a:pt x="4214994" y="6564620"/>
                    </a:moveTo>
                    <a:lnTo>
                      <a:pt x="4214994" y="6564621"/>
                    </a:lnTo>
                    <a:cubicBezTo>
                      <a:pt x="4225281" y="6575479"/>
                      <a:pt x="4231378" y="6582147"/>
                      <a:pt x="4237474" y="6588626"/>
                    </a:cubicBezTo>
                    <a:lnTo>
                      <a:pt x="4254096" y="6625225"/>
                    </a:lnTo>
                    <a:lnTo>
                      <a:pt x="4247001" y="6662540"/>
                    </a:lnTo>
                    <a:lnTo>
                      <a:pt x="4247000" y="6662541"/>
                    </a:lnTo>
                    <a:lnTo>
                      <a:pt x="4246999" y="6662544"/>
                    </a:lnTo>
                    <a:lnTo>
                      <a:pt x="4235550" y="6683027"/>
                    </a:lnTo>
                    <a:lnTo>
                      <a:pt x="4232403" y="6702976"/>
                    </a:lnTo>
                    <a:lnTo>
                      <a:pt x="4232403" y="6702977"/>
                    </a:lnTo>
                    <a:cubicBezTo>
                      <a:pt x="4232808" y="6716169"/>
                      <a:pt x="4237951" y="6729219"/>
                      <a:pt x="4246238" y="6742553"/>
                    </a:cubicBezTo>
                    <a:lnTo>
                      <a:pt x="4246239" y="6742555"/>
                    </a:lnTo>
                    <a:lnTo>
                      <a:pt x="4265716" y="6812062"/>
                    </a:lnTo>
                    <a:lnTo>
                      <a:pt x="4265717" y="6812064"/>
                    </a:lnTo>
                    <a:lnTo>
                      <a:pt x="4265717" y="6812063"/>
                    </a:lnTo>
                    <a:lnTo>
                      <a:pt x="4265716" y="6812062"/>
                    </a:lnTo>
                    <a:lnTo>
                      <a:pt x="4260942" y="6776800"/>
                    </a:lnTo>
                    <a:lnTo>
                      <a:pt x="4246239" y="6742555"/>
                    </a:lnTo>
                    <a:lnTo>
                      <a:pt x="4246238" y="6742552"/>
                    </a:lnTo>
                    <a:lnTo>
                      <a:pt x="4232403" y="6702976"/>
                    </a:lnTo>
                    <a:lnTo>
                      <a:pt x="4246999" y="6662544"/>
                    </a:lnTo>
                    <a:lnTo>
                      <a:pt x="4247000" y="6662542"/>
                    </a:lnTo>
                    <a:lnTo>
                      <a:pt x="4247001" y="6662540"/>
                    </a:lnTo>
                    <a:lnTo>
                      <a:pt x="4254084" y="6645552"/>
                    </a:lnTo>
                    <a:lnTo>
                      <a:pt x="4254096" y="6625225"/>
                    </a:lnTo>
                    <a:lnTo>
                      <a:pt x="4254096" y="6625224"/>
                    </a:lnTo>
                    <a:cubicBezTo>
                      <a:pt x="4252000" y="6611341"/>
                      <a:pt x="4245951" y="6597578"/>
                      <a:pt x="4237474" y="6588625"/>
                    </a:cubicBezTo>
                    <a:close/>
                    <a:moveTo>
                      <a:pt x="4295315" y="6438981"/>
                    </a:moveTo>
                    <a:lnTo>
                      <a:pt x="4275385" y="6463840"/>
                    </a:lnTo>
                    <a:lnTo>
                      <a:pt x="4275382" y="6463849"/>
                    </a:lnTo>
                    <a:lnTo>
                      <a:pt x="4261587" y="6513012"/>
                    </a:lnTo>
                    <a:lnTo>
                      <a:pt x="4242781" y="6546194"/>
                    </a:lnTo>
                    <a:lnTo>
                      <a:pt x="4242781" y="6546195"/>
                    </a:lnTo>
                    <a:lnTo>
                      <a:pt x="4259120" y="6521804"/>
                    </a:lnTo>
                    <a:lnTo>
                      <a:pt x="4261587" y="6513012"/>
                    </a:lnTo>
                    <a:lnTo>
                      <a:pt x="4264398" y="6508052"/>
                    </a:lnTo>
                    <a:lnTo>
                      <a:pt x="4275382" y="6463849"/>
                    </a:lnTo>
                    <a:lnTo>
                      <a:pt x="4275385" y="6463841"/>
                    </a:lnTo>
                    <a:cubicBezTo>
                      <a:pt x="4278336" y="6451650"/>
                      <a:pt x="4285813" y="6444077"/>
                      <a:pt x="4295315" y="6438981"/>
                    </a:cubicBezTo>
                    <a:close/>
                    <a:moveTo>
                      <a:pt x="4381289" y="6365204"/>
                    </a:moveTo>
                    <a:lnTo>
                      <a:pt x="4380008" y="6387910"/>
                    </a:lnTo>
                    <a:lnTo>
                      <a:pt x="4378243" y="6391549"/>
                    </a:lnTo>
                    <a:lnTo>
                      <a:pt x="4370589" y="6407332"/>
                    </a:lnTo>
                    <a:lnTo>
                      <a:pt x="4370589" y="6407333"/>
                    </a:lnTo>
                    <a:lnTo>
                      <a:pt x="4378243" y="6391549"/>
                    </a:lnTo>
                    <a:lnTo>
                      <a:pt x="4380008" y="6387910"/>
                    </a:lnTo>
                    <a:close/>
                    <a:moveTo>
                      <a:pt x="4142220" y="4221391"/>
                    </a:moveTo>
                    <a:lnTo>
                      <a:pt x="4142220" y="4221392"/>
                    </a:lnTo>
                    <a:cubicBezTo>
                      <a:pt x="4142982" y="4232061"/>
                      <a:pt x="4143172" y="4243873"/>
                      <a:pt x="4147936" y="4253015"/>
                    </a:cubicBezTo>
                    <a:cubicBezTo>
                      <a:pt x="4160129" y="4277402"/>
                      <a:pt x="4175749" y="4300071"/>
                      <a:pt x="4187752" y="4324646"/>
                    </a:cubicBezTo>
                    <a:lnTo>
                      <a:pt x="4196706" y="4363891"/>
                    </a:lnTo>
                    <a:lnTo>
                      <a:pt x="4195944" y="4482004"/>
                    </a:lnTo>
                    <a:cubicBezTo>
                      <a:pt x="4193276" y="4546776"/>
                      <a:pt x="4192704" y="4612500"/>
                      <a:pt x="4135934" y="4659174"/>
                    </a:cubicBezTo>
                    <a:cubicBezTo>
                      <a:pt x="4131362" y="4662986"/>
                      <a:pt x="4128694" y="4671176"/>
                      <a:pt x="4127932" y="4677655"/>
                    </a:cubicBezTo>
                    <a:cubicBezTo>
                      <a:pt x="4124313" y="4707564"/>
                      <a:pt x="4123931" y="4738235"/>
                      <a:pt x="4118025" y="4767764"/>
                    </a:cubicBezTo>
                    <a:cubicBezTo>
                      <a:pt x="4115644" y="4779575"/>
                      <a:pt x="4114835" y="4790387"/>
                      <a:pt x="4116716" y="4800483"/>
                    </a:cubicBezTo>
                    <a:lnTo>
                      <a:pt x="4116716" y="4800484"/>
                    </a:lnTo>
                    <a:cubicBezTo>
                      <a:pt x="4118597" y="4810581"/>
                      <a:pt x="4123170" y="4819964"/>
                      <a:pt x="4131552" y="4828917"/>
                    </a:cubicBezTo>
                    <a:lnTo>
                      <a:pt x="4153733" y="4863343"/>
                    </a:lnTo>
                    <a:lnTo>
                      <a:pt x="4161262" y="4889275"/>
                    </a:lnTo>
                    <a:lnTo>
                      <a:pt x="4159557" y="4912168"/>
                    </a:lnTo>
                    <a:cubicBezTo>
                      <a:pt x="4157842" y="4919978"/>
                      <a:pt x="4157485" y="4927122"/>
                      <a:pt x="4158155" y="4933804"/>
                    </a:cubicBezTo>
                    <a:lnTo>
                      <a:pt x="4158155" y="4933805"/>
                    </a:lnTo>
                    <a:lnTo>
                      <a:pt x="4162914" y="4952673"/>
                    </a:lnTo>
                    <a:lnTo>
                      <a:pt x="4165707" y="4957454"/>
                    </a:lnTo>
                    <a:lnTo>
                      <a:pt x="4166985" y="4961456"/>
                    </a:lnTo>
                    <a:cubicBezTo>
                      <a:pt x="4171496" y="4970097"/>
                      <a:pt x="4177202" y="4978394"/>
                      <a:pt x="4182989" y="4987038"/>
                    </a:cubicBezTo>
                    <a:cubicBezTo>
                      <a:pt x="4194228" y="5003802"/>
                      <a:pt x="4208326" y="5022853"/>
                      <a:pt x="4209468" y="5041522"/>
                    </a:cubicBezTo>
                    <a:cubicBezTo>
                      <a:pt x="4210087" y="5052096"/>
                      <a:pt x="4213005" y="5062300"/>
                      <a:pt x="4216684" y="5072376"/>
                    </a:cubicBezTo>
                    <a:lnTo>
                      <a:pt x="4222587" y="5087441"/>
                    </a:lnTo>
                    <a:lnTo>
                      <a:pt x="4235615" y="5133220"/>
                    </a:lnTo>
                    <a:lnTo>
                      <a:pt x="4235616" y="5133225"/>
                    </a:lnTo>
                    <a:lnTo>
                      <a:pt x="4228901" y="5166113"/>
                    </a:lnTo>
                    <a:lnTo>
                      <a:pt x="4228901" y="5166114"/>
                    </a:lnTo>
                    <a:cubicBezTo>
                      <a:pt x="4228139" y="5167638"/>
                      <a:pt x="4228712" y="5169781"/>
                      <a:pt x="4229593" y="5172091"/>
                    </a:cubicBezTo>
                    <a:lnTo>
                      <a:pt x="4232139" y="5179068"/>
                    </a:lnTo>
                    <a:cubicBezTo>
                      <a:pt x="4235759" y="5196595"/>
                      <a:pt x="4235807" y="5213598"/>
                      <a:pt x="4231973" y="5229434"/>
                    </a:cubicBezTo>
                    <a:lnTo>
                      <a:pt x="4225669" y="5241089"/>
                    </a:lnTo>
                    <a:lnTo>
                      <a:pt x="4208517" y="5272796"/>
                    </a:lnTo>
                    <a:cubicBezTo>
                      <a:pt x="4196871" y="5285441"/>
                      <a:pt x="4189165" y="5298595"/>
                      <a:pt x="4184613" y="5312288"/>
                    </a:cubicBezTo>
                    <a:lnTo>
                      <a:pt x="4183557" y="5321350"/>
                    </a:lnTo>
                    <a:lnTo>
                      <a:pt x="4181083" y="5326163"/>
                    </a:lnTo>
                    <a:lnTo>
                      <a:pt x="4179637" y="5355014"/>
                    </a:lnTo>
                    <a:lnTo>
                      <a:pt x="4179637" y="5355015"/>
                    </a:lnTo>
                    <a:cubicBezTo>
                      <a:pt x="4180286" y="5364883"/>
                      <a:pt x="4181989" y="5375003"/>
                      <a:pt x="4184513" y="5385385"/>
                    </a:cubicBezTo>
                    <a:cubicBezTo>
                      <a:pt x="4187752" y="5398722"/>
                      <a:pt x="4190038" y="5412058"/>
                      <a:pt x="4192704" y="5425583"/>
                    </a:cubicBezTo>
                    <a:cubicBezTo>
                      <a:pt x="4196514" y="5443871"/>
                      <a:pt x="4200516" y="5462352"/>
                      <a:pt x="4204327" y="5480638"/>
                    </a:cubicBezTo>
                    <a:lnTo>
                      <a:pt x="4208850" y="5507668"/>
                    </a:lnTo>
                    <a:lnTo>
                      <a:pt x="4198232" y="5531692"/>
                    </a:lnTo>
                    <a:lnTo>
                      <a:pt x="4198231" y="5531693"/>
                    </a:lnTo>
                    <a:cubicBezTo>
                      <a:pt x="4191181" y="5537600"/>
                      <a:pt x="4187989" y="5542649"/>
                      <a:pt x="4188085" y="5547578"/>
                    </a:cubicBezTo>
                    <a:lnTo>
                      <a:pt x="4188085" y="5547579"/>
                    </a:lnTo>
                    <a:cubicBezTo>
                      <a:pt x="4188180" y="5552508"/>
                      <a:pt x="4191562" y="5557318"/>
                      <a:pt x="4197659" y="5562747"/>
                    </a:cubicBezTo>
                    <a:cubicBezTo>
                      <a:pt x="4240332" y="5600468"/>
                      <a:pt x="4267003" y="5646190"/>
                      <a:pt x="4268907" y="5704484"/>
                    </a:cubicBezTo>
                    <a:cubicBezTo>
                      <a:pt x="4269289" y="5716486"/>
                      <a:pt x="4271954" y="5728679"/>
                      <a:pt x="4274812" y="5740489"/>
                    </a:cubicBezTo>
                    <a:cubicBezTo>
                      <a:pt x="4276527" y="5747729"/>
                      <a:pt x="4278433" y="5756494"/>
                      <a:pt x="4283578" y="5760874"/>
                    </a:cubicBezTo>
                    <a:cubicBezTo>
                      <a:pt x="4322821" y="5794975"/>
                      <a:pt x="4350063" y="5837458"/>
                      <a:pt x="4371973" y="5883752"/>
                    </a:cubicBezTo>
                    <a:lnTo>
                      <a:pt x="4371974" y="5883757"/>
                    </a:lnTo>
                    <a:lnTo>
                      <a:pt x="4389877" y="5935946"/>
                    </a:lnTo>
                    <a:lnTo>
                      <a:pt x="4389878" y="5935950"/>
                    </a:lnTo>
                    <a:lnTo>
                      <a:pt x="4386259" y="5993290"/>
                    </a:lnTo>
                    <a:lnTo>
                      <a:pt x="4386259" y="5993291"/>
                    </a:lnTo>
                    <a:cubicBezTo>
                      <a:pt x="4385116" y="6004531"/>
                      <a:pt x="4385306" y="6017485"/>
                      <a:pt x="4379782" y="6026440"/>
                    </a:cubicBezTo>
                    <a:cubicBezTo>
                      <a:pt x="4362445" y="6054825"/>
                      <a:pt x="4343778" y="6082258"/>
                      <a:pt x="4323583" y="6108738"/>
                    </a:cubicBezTo>
                    <a:cubicBezTo>
                      <a:pt x="4314914" y="6120074"/>
                      <a:pt x="4309961" y="6126884"/>
                      <a:pt x="4309890" y="6133314"/>
                    </a:cubicBezTo>
                    <a:lnTo>
                      <a:pt x="4309890" y="6133315"/>
                    </a:lnTo>
                    <a:lnTo>
                      <a:pt x="4313591" y="6143190"/>
                    </a:lnTo>
                    <a:lnTo>
                      <a:pt x="4325486" y="6155600"/>
                    </a:lnTo>
                    <a:lnTo>
                      <a:pt x="4325488" y="6155603"/>
                    </a:lnTo>
                    <a:cubicBezTo>
                      <a:pt x="4347778" y="6175798"/>
                      <a:pt x="4359398" y="6200945"/>
                      <a:pt x="4364160" y="6228757"/>
                    </a:cubicBezTo>
                    <a:lnTo>
                      <a:pt x="4381497" y="6361540"/>
                    </a:lnTo>
                    <a:lnTo>
                      <a:pt x="4381497" y="6361539"/>
                    </a:lnTo>
                    <a:cubicBezTo>
                      <a:pt x="4377877" y="6317151"/>
                      <a:pt x="4371590" y="6272764"/>
                      <a:pt x="4364160" y="6228756"/>
                    </a:cubicBezTo>
                    <a:cubicBezTo>
                      <a:pt x="4359398" y="6200944"/>
                      <a:pt x="4347778" y="6175797"/>
                      <a:pt x="4325488" y="6155602"/>
                    </a:cubicBezTo>
                    <a:lnTo>
                      <a:pt x="4325486" y="6155600"/>
                    </a:lnTo>
                    <a:lnTo>
                      <a:pt x="4309890" y="6133315"/>
                    </a:lnTo>
                    <a:lnTo>
                      <a:pt x="4323583" y="6108739"/>
                    </a:lnTo>
                    <a:cubicBezTo>
                      <a:pt x="4343778" y="6082259"/>
                      <a:pt x="4362445" y="6054826"/>
                      <a:pt x="4379782" y="6026441"/>
                    </a:cubicBezTo>
                    <a:cubicBezTo>
                      <a:pt x="4385306" y="6017486"/>
                      <a:pt x="4385116" y="6004532"/>
                      <a:pt x="4386259" y="5993292"/>
                    </a:cubicBezTo>
                    <a:lnTo>
                      <a:pt x="4386259" y="5993290"/>
                    </a:lnTo>
                    <a:lnTo>
                      <a:pt x="4389712" y="5964477"/>
                    </a:lnTo>
                    <a:lnTo>
                      <a:pt x="4389878" y="5935950"/>
                    </a:lnTo>
                    <a:lnTo>
                      <a:pt x="4389878" y="5935949"/>
                    </a:lnTo>
                    <a:lnTo>
                      <a:pt x="4389877" y="5935946"/>
                    </a:lnTo>
                    <a:lnTo>
                      <a:pt x="4382997" y="5909351"/>
                    </a:lnTo>
                    <a:lnTo>
                      <a:pt x="4371974" y="5883757"/>
                    </a:lnTo>
                    <a:lnTo>
                      <a:pt x="4371973" y="5883751"/>
                    </a:lnTo>
                    <a:cubicBezTo>
                      <a:pt x="4350063" y="5837457"/>
                      <a:pt x="4322821" y="5794974"/>
                      <a:pt x="4283578" y="5760873"/>
                    </a:cubicBezTo>
                    <a:cubicBezTo>
                      <a:pt x="4278433" y="5756493"/>
                      <a:pt x="4276527" y="5747728"/>
                      <a:pt x="4274812" y="5740488"/>
                    </a:cubicBezTo>
                    <a:cubicBezTo>
                      <a:pt x="4271954" y="5728678"/>
                      <a:pt x="4269289" y="5716485"/>
                      <a:pt x="4268907" y="5704483"/>
                    </a:cubicBezTo>
                    <a:cubicBezTo>
                      <a:pt x="4267003" y="5646189"/>
                      <a:pt x="4240332" y="5600467"/>
                      <a:pt x="4197659" y="5562746"/>
                    </a:cubicBezTo>
                    <a:lnTo>
                      <a:pt x="4188085" y="5547578"/>
                    </a:lnTo>
                    <a:lnTo>
                      <a:pt x="4198231" y="5531694"/>
                    </a:lnTo>
                    <a:lnTo>
                      <a:pt x="4198232" y="5531692"/>
                    </a:lnTo>
                    <a:lnTo>
                      <a:pt x="4206630" y="5520422"/>
                    </a:lnTo>
                    <a:lnTo>
                      <a:pt x="4208850" y="5507668"/>
                    </a:lnTo>
                    <a:lnTo>
                      <a:pt x="4208850" y="5507667"/>
                    </a:lnTo>
                    <a:cubicBezTo>
                      <a:pt x="4208803" y="5498832"/>
                      <a:pt x="4206231" y="5489497"/>
                      <a:pt x="4204327" y="5480637"/>
                    </a:cubicBezTo>
                    <a:cubicBezTo>
                      <a:pt x="4200516" y="5462351"/>
                      <a:pt x="4196514" y="5443870"/>
                      <a:pt x="4192704" y="5425582"/>
                    </a:cubicBezTo>
                    <a:cubicBezTo>
                      <a:pt x="4190038" y="5412057"/>
                      <a:pt x="4187752" y="5398721"/>
                      <a:pt x="4184513" y="5385384"/>
                    </a:cubicBezTo>
                    <a:lnTo>
                      <a:pt x="4179637" y="5355014"/>
                    </a:lnTo>
                    <a:lnTo>
                      <a:pt x="4183557" y="5321350"/>
                    </a:lnTo>
                    <a:lnTo>
                      <a:pt x="4208517" y="5272797"/>
                    </a:lnTo>
                    <a:lnTo>
                      <a:pt x="4225669" y="5241089"/>
                    </a:lnTo>
                    <a:lnTo>
                      <a:pt x="4231973" y="5229433"/>
                    </a:lnTo>
                    <a:lnTo>
                      <a:pt x="4232139" y="5179068"/>
                    </a:lnTo>
                    <a:lnTo>
                      <a:pt x="4232139" y="5179067"/>
                    </a:lnTo>
                    <a:cubicBezTo>
                      <a:pt x="4231663" y="5176876"/>
                      <a:pt x="4230473" y="5174400"/>
                      <a:pt x="4229593" y="5172090"/>
                    </a:cubicBezTo>
                    <a:lnTo>
                      <a:pt x="4228901" y="5166114"/>
                    </a:lnTo>
                    <a:lnTo>
                      <a:pt x="4235616" y="5133225"/>
                    </a:lnTo>
                    <a:lnTo>
                      <a:pt x="4235616" y="5133224"/>
                    </a:lnTo>
                    <a:lnTo>
                      <a:pt x="4235615" y="5133220"/>
                    </a:lnTo>
                    <a:lnTo>
                      <a:pt x="4228473" y="5102461"/>
                    </a:lnTo>
                    <a:lnTo>
                      <a:pt x="4222587" y="5087441"/>
                    </a:lnTo>
                    <a:lnTo>
                      <a:pt x="4222582" y="5087423"/>
                    </a:lnTo>
                    <a:cubicBezTo>
                      <a:pt x="4216496" y="5072411"/>
                      <a:pt x="4210397" y="5057381"/>
                      <a:pt x="4209468" y="5041521"/>
                    </a:cubicBezTo>
                    <a:cubicBezTo>
                      <a:pt x="4208326" y="5022852"/>
                      <a:pt x="4194228" y="5003801"/>
                      <a:pt x="4182989" y="4987037"/>
                    </a:cubicBezTo>
                    <a:lnTo>
                      <a:pt x="4165707" y="4957454"/>
                    </a:lnTo>
                    <a:lnTo>
                      <a:pt x="4158155" y="4933805"/>
                    </a:lnTo>
                    <a:lnTo>
                      <a:pt x="4159557" y="4912169"/>
                    </a:lnTo>
                    <a:cubicBezTo>
                      <a:pt x="4161319" y="4904358"/>
                      <a:pt x="4161831" y="4896714"/>
                      <a:pt x="4161262" y="4889276"/>
                    </a:cubicBezTo>
                    <a:lnTo>
                      <a:pt x="4161262" y="4889275"/>
                    </a:lnTo>
                    <a:lnTo>
                      <a:pt x="4156484" y="4867614"/>
                    </a:lnTo>
                    <a:lnTo>
                      <a:pt x="4153733" y="4863343"/>
                    </a:lnTo>
                    <a:lnTo>
                      <a:pt x="4151983" y="4857317"/>
                    </a:lnTo>
                    <a:cubicBezTo>
                      <a:pt x="4146840" y="4847214"/>
                      <a:pt x="4139839" y="4837703"/>
                      <a:pt x="4131552" y="4828916"/>
                    </a:cubicBezTo>
                    <a:lnTo>
                      <a:pt x="4116716" y="4800483"/>
                    </a:lnTo>
                    <a:lnTo>
                      <a:pt x="4118025" y="4767765"/>
                    </a:lnTo>
                    <a:cubicBezTo>
                      <a:pt x="4123931" y="4738236"/>
                      <a:pt x="4124313" y="4707565"/>
                      <a:pt x="4127932" y="4677656"/>
                    </a:cubicBezTo>
                    <a:cubicBezTo>
                      <a:pt x="4128694" y="4671177"/>
                      <a:pt x="4131362" y="4662987"/>
                      <a:pt x="4135934" y="4659175"/>
                    </a:cubicBezTo>
                    <a:cubicBezTo>
                      <a:pt x="4192704" y="4612501"/>
                      <a:pt x="4193276" y="4546777"/>
                      <a:pt x="4195944" y="4482005"/>
                    </a:cubicBezTo>
                    <a:cubicBezTo>
                      <a:pt x="4197659" y="4442762"/>
                      <a:pt x="4197659" y="4403326"/>
                      <a:pt x="4196706" y="4363891"/>
                    </a:cubicBezTo>
                    <a:lnTo>
                      <a:pt x="4196706" y="4363890"/>
                    </a:lnTo>
                    <a:cubicBezTo>
                      <a:pt x="4196514" y="4350554"/>
                      <a:pt x="4193466" y="4336457"/>
                      <a:pt x="4187752" y="4324645"/>
                    </a:cubicBezTo>
                    <a:cubicBezTo>
                      <a:pt x="4175749" y="4300070"/>
                      <a:pt x="4160129" y="4277401"/>
                      <a:pt x="4147936" y="4253014"/>
                    </a:cubicBezTo>
                    <a:close/>
                    <a:moveTo>
                      <a:pt x="4211111" y="2836172"/>
                    </a:moveTo>
                    <a:lnTo>
                      <a:pt x="4202421" y="2848793"/>
                    </a:lnTo>
                    <a:cubicBezTo>
                      <a:pt x="4197421" y="2865010"/>
                      <a:pt x="4191562" y="2881307"/>
                      <a:pt x="4186816" y="2897785"/>
                    </a:cubicBezTo>
                    <a:lnTo>
                      <a:pt x="4185787" y="2903551"/>
                    </a:lnTo>
                    <a:lnTo>
                      <a:pt x="4182513" y="2914328"/>
                    </a:lnTo>
                    <a:lnTo>
                      <a:pt x="4177882" y="2947858"/>
                    </a:lnTo>
                    <a:lnTo>
                      <a:pt x="4177881" y="2947862"/>
                    </a:lnTo>
                    <a:lnTo>
                      <a:pt x="4177881" y="2947863"/>
                    </a:lnTo>
                    <a:cubicBezTo>
                      <a:pt x="4177512" y="2959157"/>
                      <a:pt x="4178512" y="2970576"/>
                      <a:pt x="4181465" y="2982149"/>
                    </a:cubicBezTo>
                    <a:lnTo>
                      <a:pt x="4193158" y="3077402"/>
                    </a:lnTo>
                    <a:lnTo>
                      <a:pt x="4180703" y="3172654"/>
                    </a:lnTo>
                    <a:cubicBezTo>
                      <a:pt x="4154794" y="3276480"/>
                      <a:pt x="4127362" y="3380305"/>
                      <a:pt x="4133076" y="3489467"/>
                    </a:cubicBezTo>
                    <a:cubicBezTo>
                      <a:pt x="4134028" y="3507563"/>
                      <a:pt x="4122407" y="3529090"/>
                      <a:pt x="4110977" y="3544713"/>
                    </a:cubicBezTo>
                    <a:cubicBezTo>
                      <a:pt x="4100119" y="3559668"/>
                      <a:pt x="4094260" y="3566812"/>
                      <a:pt x="4093355" y="3574408"/>
                    </a:cubicBezTo>
                    <a:lnTo>
                      <a:pt x="4093355" y="3574409"/>
                    </a:lnTo>
                    <a:cubicBezTo>
                      <a:pt x="4092450" y="3582005"/>
                      <a:pt x="4096499" y="3590054"/>
                      <a:pt x="4105453" y="3606818"/>
                    </a:cubicBezTo>
                    <a:cubicBezTo>
                      <a:pt x="4109835" y="3614820"/>
                      <a:pt x="4112501" y="3624726"/>
                      <a:pt x="4118979" y="3630633"/>
                    </a:cubicBezTo>
                    <a:lnTo>
                      <a:pt x="4136708" y="3654416"/>
                    </a:lnTo>
                    <a:lnTo>
                      <a:pt x="4140382" y="3668940"/>
                    </a:lnTo>
                    <a:lnTo>
                      <a:pt x="4143220" y="3680164"/>
                    </a:lnTo>
                    <a:lnTo>
                      <a:pt x="4139172" y="3734837"/>
                    </a:lnTo>
                    <a:lnTo>
                      <a:pt x="4139172" y="3734838"/>
                    </a:lnTo>
                    <a:cubicBezTo>
                      <a:pt x="4138220" y="3741316"/>
                      <a:pt x="4136886" y="3749126"/>
                      <a:pt x="4139554" y="3754653"/>
                    </a:cubicBezTo>
                    <a:lnTo>
                      <a:pt x="4145911" y="3789776"/>
                    </a:lnTo>
                    <a:lnTo>
                      <a:pt x="4130980" y="3822472"/>
                    </a:lnTo>
                    <a:cubicBezTo>
                      <a:pt x="4123932" y="3831902"/>
                      <a:pt x="4118312" y="3842046"/>
                      <a:pt x="4116645" y="3852619"/>
                    </a:cubicBezTo>
                    <a:lnTo>
                      <a:pt x="4116645" y="3852620"/>
                    </a:lnTo>
                    <a:lnTo>
                      <a:pt x="4117425" y="3868764"/>
                    </a:lnTo>
                    <a:lnTo>
                      <a:pt x="4126028" y="3885337"/>
                    </a:lnTo>
                    <a:lnTo>
                      <a:pt x="4126028" y="3885339"/>
                    </a:lnTo>
                    <a:cubicBezTo>
                      <a:pt x="4135744" y="3897722"/>
                      <a:pt x="4143150" y="3910319"/>
                      <a:pt x="4148409" y="3923125"/>
                    </a:cubicBezTo>
                    <a:lnTo>
                      <a:pt x="4157913" y="3962160"/>
                    </a:lnTo>
                    <a:lnTo>
                      <a:pt x="4142221" y="4043838"/>
                    </a:lnTo>
                    <a:lnTo>
                      <a:pt x="4142220" y="4043839"/>
                    </a:lnTo>
                    <a:cubicBezTo>
                      <a:pt x="4133457" y="4063842"/>
                      <a:pt x="4128075" y="4083702"/>
                      <a:pt x="4127099" y="4103825"/>
                    </a:cubicBezTo>
                    <a:lnTo>
                      <a:pt x="4127099" y="4103826"/>
                    </a:lnTo>
                    <a:lnTo>
                      <a:pt x="4129066" y="4134256"/>
                    </a:lnTo>
                    <a:lnTo>
                      <a:pt x="4138410" y="4165382"/>
                    </a:lnTo>
                    <a:lnTo>
                      <a:pt x="4138410" y="4165384"/>
                    </a:lnTo>
                    <a:lnTo>
                      <a:pt x="4142315" y="4192388"/>
                    </a:lnTo>
                    <a:lnTo>
                      <a:pt x="4142315" y="4192387"/>
                    </a:lnTo>
                    <a:cubicBezTo>
                      <a:pt x="4142411" y="4182767"/>
                      <a:pt x="4141839" y="4173480"/>
                      <a:pt x="4138410" y="4165383"/>
                    </a:cubicBezTo>
                    <a:lnTo>
                      <a:pt x="4138410" y="4165382"/>
                    </a:lnTo>
                    <a:lnTo>
                      <a:pt x="4127099" y="4103826"/>
                    </a:lnTo>
                    <a:lnTo>
                      <a:pt x="4142220" y="4043840"/>
                    </a:lnTo>
                    <a:lnTo>
                      <a:pt x="4142221" y="4043838"/>
                    </a:lnTo>
                    <a:lnTo>
                      <a:pt x="4155523" y="4002410"/>
                    </a:lnTo>
                    <a:lnTo>
                      <a:pt x="4157913" y="3962160"/>
                    </a:lnTo>
                    <a:lnTo>
                      <a:pt x="4157913" y="3962159"/>
                    </a:lnTo>
                    <a:cubicBezTo>
                      <a:pt x="4155651" y="3935727"/>
                      <a:pt x="4145460" y="3910104"/>
                      <a:pt x="4126028" y="3885338"/>
                    </a:cubicBezTo>
                    <a:lnTo>
                      <a:pt x="4126028" y="3885337"/>
                    </a:lnTo>
                    <a:lnTo>
                      <a:pt x="4116645" y="3852620"/>
                    </a:lnTo>
                    <a:lnTo>
                      <a:pt x="4130980" y="3822473"/>
                    </a:lnTo>
                    <a:cubicBezTo>
                      <a:pt x="4139172" y="3811614"/>
                      <a:pt x="4144316" y="3800897"/>
                      <a:pt x="4145911" y="3789777"/>
                    </a:cubicBezTo>
                    <a:lnTo>
                      <a:pt x="4145911" y="3789776"/>
                    </a:lnTo>
                    <a:cubicBezTo>
                      <a:pt x="4147507" y="3778655"/>
                      <a:pt x="4145554" y="3767130"/>
                      <a:pt x="4139554" y="3754652"/>
                    </a:cubicBezTo>
                    <a:lnTo>
                      <a:pt x="4139172" y="3734838"/>
                    </a:lnTo>
                    <a:lnTo>
                      <a:pt x="4143220" y="3680164"/>
                    </a:lnTo>
                    <a:lnTo>
                      <a:pt x="4143220" y="3680163"/>
                    </a:lnTo>
                    <a:lnTo>
                      <a:pt x="4140382" y="3668940"/>
                    </a:lnTo>
                    <a:lnTo>
                      <a:pt x="4136708" y="3654416"/>
                    </a:lnTo>
                    <a:lnTo>
                      <a:pt x="4136708" y="3654416"/>
                    </a:lnTo>
                    <a:lnTo>
                      <a:pt x="4136708" y="3654415"/>
                    </a:lnTo>
                    <a:cubicBezTo>
                      <a:pt x="4132898" y="3646123"/>
                      <a:pt x="4127219" y="3638157"/>
                      <a:pt x="4118979" y="3630632"/>
                    </a:cubicBezTo>
                    <a:cubicBezTo>
                      <a:pt x="4112501" y="3624725"/>
                      <a:pt x="4109835" y="3614819"/>
                      <a:pt x="4105453" y="3606817"/>
                    </a:cubicBezTo>
                    <a:cubicBezTo>
                      <a:pt x="4100976" y="3598435"/>
                      <a:pt x="4097725" y="3592232"/>
                      <a:pt x="4095707" y="3587174"/>
                    </a:cubicBezTo>
                    <a:lnTo>
                      <a:pt x="4093355" y="3574408"/>
                    </a:lnTo>
                    <a:lnTo>
                      <a:pt x="4098434" y="3562321"/>
                    </a:lnTo>
                    <a:cubicBezTo>
                      <a:pt x="4101369" y="3557716"/>
                      <a:pt x="4105548" y="3552191"/>
                      <a:pt x="4110977" y="3544714"/>
                    </a:cubicBezTo>
                    <a:cubicBezTo>
                      <a:pt x="4122407" y="3529091"/>
                      <a:pt x="4134028" y="3507564"/>
                      <a:pt x="4133076" y="3489468"/>
                    </a:cubicBezTo>
                    <a:cubicBezTo>
                      <a:pt x="4127362" y="3380306"/>
                      <a:pt x="4154794" y="3276481"/>
                      <a:pt x="4180703" y="3172655"/>
                    </a:cubicBezTo>
                    <a:cubicBezTo>
                      <a:pt x="4188705" y="3140650"/>
                      <a:pt x="4192943" y="3109026"/>
                      <a:pt x="4193158" y="3077402"/>
                    </a:cubicBezTo>
                    <a:lnTo>
                      <a:pt x="4193158" y="3077401"/>
                    </a:lnTo>
                    <a:cubicBezTo>
                      <a:pt x="4193372" y="3045777"/>
                      <a:pt x="4189562" y="3014153"/>
                      <a:pt x="4181465" y="2982148"/>
                    </a:cubicBezTo>
                    <a:lnTo>
                      <a:pt x="4177881" y="2947863"/>
                    </a:lnTo>
                    <a:lnTo>
                      <a:pt x="4177882" y="2947858"/>
                    </a:lnTo>
                    <a:lnTo>
                      <a:pt x="4185787" y="2903551"/>
                    </a:lnTo>
                    <a:lnTo>
                      <a:pt x="4202421" y="2848794"/>
                    </a:lnTo>
                    <a:cubicBezTo>
                      <a:pt x="4203754" y="2844317"/>
                      <a:pt x="4207040" y="2839983"/>
                      <a:pt x="4211111" y="2836173"/>
                    </a:cubicBezTo>
                    <a:close/>
                    <a:moveTo>
                      <a:pt x="3726625" y="1508458"/>
                    </a:moveTo>
                    <a:lnTo>
                      <a:pt x="3698531" y="1596214"/>
                    </a:lnTo>
                    <a:cubicBezTo>
                      <a:pt x="3696054" y="1604979"/>
                      <a:pt x="3697579" y="1615837"/>
                      <a:pt x="3700436" y="1624981"/>
                    </a:cubicBezTo>
                    <a:cubicBezTo>
                      <a:pt x="3710152" y="1656224"/>
                      <a:pt x="3734537" y="1676037"/>
                      <a:pt x="3757017" y="1697754"/>
                    </a:cubicBezTo>
                    <a:cubicBezTo>
                      <a:pt x="3766924" y="1707280"/>
                      <a:pt x="3773972" y="1720424"/>
                      <a:pt x="3779686" y="1733189"/>
                    </a:cubicBezTo>
                    <a:cubicBezTo>
                      <a:pt x="3794357" y="1766336"/>
                      <a:pt x="3807501" y="1800247"/>
                      <a:pt x="3821407" y="1833776"/>
                    </a:cubicBezTo>
                    <a:cubicBezTo>
                      <a:pt x="3822741" y="1837014"/>
                      <a:pt x="3826170" y="1839680"/>
                      <a:pt x="3829028" y="1842159"/>
                    </a:cubicBezTo>
                    <a:cubicBezTo>
                      <a:pt x="3859129" y="1866923"/>
                      <a:pt x="3889418" y="1891498"/>
                      <a:pt x="3919519" y="1916455"/>
                    </a:cubicBezTo>
                    <a:cubicBezTo>
                      <a:pt x="3925233" y="1921217"/>
                      <a:pt x="3929425" y="1928077"/>
                      <a:pt x="3934949" y="1933220"/>
                    </a:cubicBezTo>
                    <a:cubicBezTo>
                      <a:pt x="3942569" y="1940460"/>
                      <a:pt x="3949810" y="1949604"/>
                      <a:pt x="3958954" y="1953414"/>
                    </a:cubicBezTo>
                    <a:cubicBezTo>
                      <a:pt x="3987719" y="1965225"/>
                      <a:pt x="4000103" y="1987895"/>
                      <a:pt x="4005437" y="2016470"/>
                    </a:cubicBezTo>
                    <a:cubicBezTo>
                      <a:pt x="4010390" y="2042571"/>
                      <a:pt x="4014582" y="2068670"/>
                      <a:pt x="4020296" y="2094579"/>
                    </a:cubicBezTo>
                    <a:cubicBezTo>
                      <a:pt x="4027154" y="2126202"/>
                      <a:pt x="4034584" y="2157637"/>
                      <a:pt x="4042967" y="2188880"/>
                    </a:cubicBezTo>
                    <a:cubicBezTo>
                      <a:pt x="4046587" y="2202405"/>
                      <a:pt x="4050777" y="2216693"/>
                      <a:pt x="4058207" y="2228315"/>
                    </a:cubicBezTo>
                    <a:cubicBezTo>
                      <a:pt x="4078782" y="2260891"/>
                      <a:pt x="4092688" y="2295754"/>
                      <a:pt x="4087164" y="2334045"/>
                    </a:cubicBezTo>
                    <a:cubicBezTo>
                      <a:pt x="4082782" y="2364716"/>
                      <a:pt x="4094022" y="2390435"/>
                      <a:pt x="4111549" y="2409486"/>
                    </a:cubicBezTo>
                    <a:cubicBezTo>
                      <a:pt x="4119503" y="2418155"/>
                      <a:pt x="4125016" y="2426977"/>
                      <a:pt x="4128650" y="2435913"/>
                    </a:cubicBezTo>
                    <a:lnTo>
                      <a:pt x="4134481" y="2463018"/>
                    </a:lnTo>
                    <a:lnTo>
                      <a:pt x="4125839" y="2518262"/>
                    </a:lnTo>
                    <a:lnTo>
                      <a:pt x="4125838" y="2518264"/>
                    </a:lnTo>
                    <a:cubicBezTo>
                      <a:pt x="4123171" y="2527790"/>
                      <a:pt x="4122027" y="2536457"/>
                      <a:pt x="4122194" y="2545006"/>
                    </a:cubicBezTo>
                    <a:lnTo>
                      <a:pt x="4122194" y="2545007"/>
                    </a:lnTo>
                    <a:cubicBezTo>
                      <a:pt x="4122360" y="2553556"/>
                      <a:pt x="4123837" y="2561986"/>
                      <a:pt x="4126408" y="2571035"/>
                    </a:cubicBezTo>
                    <a:cubicBezTo>
                      <a:pt x="4138410" y="2612946"/>
                      <a:pt x="4170987" y="2640951"/>
                      <a:pt x="4199563" y="2668002"/>
                    </a:cubicBezTo>
                    <a:cubicBezTo>
                      <a:pt x="4223947" y="2691055"/>
                      <a:pt x="4237663" y="2716964"/>
                      <a:pt x="4247953" y="2745349"/>
                    </a:cubicBezTo>
                    <a:lnTo>
                      <a:pt x="4247954" y="2745352"/>
                    </a:lnTo>
                    <a:lnTo>
                      <a:pt x="4253873" y="2778006"/>
                    </a:lnTo>
                    <a:lnTo>
                      <a:pt x="4253453" y="2785440"/>
                    </a:lnTo>
                    <a:lnTo>
                      <a:pt x="4243374" y="2811780"/>
                    </a:lnTo>
                    <a:lnTo>
                      <a:pt x="4243371" y="2811787"/>
                    </a:lnTo>
                    <a:lnTo>
                      <a:pt x="4243372" y="2811787"/>
                    </a:lnTo>
                    <a:lnTo>
                      <a:pt x="4243374" y="2811780"/>
                    </a:lnTo>
                    <a:lnTo>
                      <a:pt x="4253025" y="2793023"/>
                    </a:lnTo>
                    <a:lnTo>
                      <a:pt x="4253453" y="2785440"/>
                    </a:lnTo>
                    <a:lnTo>
                      <a:pt x="4254654" y="2782305"/>
                    </a:lnTo>
                    <a:lnTo>
                      <a:pt x="4253873" y="2778006"/>
                    </a:lnTo>
                    <a:lnTo>
                      <a:pt x="4254284" y="2770758"/>
                    </a:lnTo>
                    <a:lnTo>
                      <a:pt x="4247954" y="2745352"/>
                    </a:lnTo>
                    <a:lnTo>
                      <a:pt x="4247953" y="2745348"/>
                    </a:lnTo>
                    <a:cubicBezTo>
                      <a:pt x="4237663" y="2716963"/>
                      <a:pt x="4223947" y="2691054"/>
                      <a:pt x="4199563" y="2668001"/>
                    </a:cubicBezTo>
                    <a:cubicBezTo>
                      <a:pt x="4170987" y="2640950"/>
                      <a:pt x="4138410" y="2612945"/>
                      <a:pt x="4126408" y="2571034"/>
                    </a:cubicBezTo>
                    <a:lnTo>
                      <a:pt x="4122194" y="2545007"/>
                    </a:lnTo>
                    <a:lnTo>
                      <a:pt x="4125838" y="2518265"/>
                    </a:lnTo>
                    <a:lnTo>
                      <a:pt x="4125839" y="2518262"/>
                    </a:lnTo>
                    <a:lnTo>
                      <a:pt x="4132419" y="2490551"/>
                    </a:lnTo>
                    <a:lnTo>
                      <a:pt x="4134481" y="2463018"/>
                    </a:lnTo>
                    <a:lnTo>
                      <a:pt x="4134481" y="2463017"/>
                    </a:lnTo>
                    <a:cubicBezTo>
                      <a:pt x="4133600" y="2444777"/>
                      <a:pt x="4127457" y="2426822"/>
                      <a:pt x="4111549" y="2409485"/>
                    </a:cubicBezTo>
                    <a:cubicBezTo>
                      <a:pt x="4094022" y="2390434"/>
                      <a:pt x="4082782" y="2364715"/>
                      <a:pt x="4087164" y="2334044"/>
                    </a:cubicBezTo>
                    <a:cubicBezTo>
                      <a:pt x="4092688" y="2295753"/>
                      <a:pt x="4078782" y="2260890"/>
                      <a:pt x="4058207" y="2228314"/>
                    </a:cubicBezTo>
                    <a:cubicBezTo>
                      <a:pt x="4050777" y="2216692"/>
                      <a:pt x="4046587" y="2202404"/>
                      <a:pt x="4042967" y="2188879"/>
                    </a:cubicBezTo>
                    <a:cubicBezTo>
                      <a:pt x="4034584" y="2157636"/>
                      <a:pt x="4027154" y="2126201"/>
                      <a:pt x="4020296" y="2094578"/>
                    </a:cubicBezTo>
                    <a:cubicBezTo>
                      <a:pt x="4014582" y="2068669"/>
                      <a:pt x="4010390" y="2042570"/>
                      <a:pt x="4005437" y="2016469"/>
                    </a:cubicBezTo>
                    <a:cubicBezTo>
                      <a:pt x="4000103" y="1987894"/>
                      <a:pt x="3987719" y="1965224"/>
                      <a:pt x="3958954" y="1953413"/>
                    </a:cubicBezTo>
                    <a:cubicBezTo>
                      <a:pt x="3949810" y="1949603"/>
                      <a:pt x="3942569" y="1940459"/>
                      <a:pt x="3934949" y="1933219"/>
                    </a:cubicBezTo>
                    <a:cubicBezTo>
                      <a:pt x="3929425" y="1928076"/>
                      <a:pt x="3925233" y="1921216"/>
                      <a:pt x="3919519" y="1916454"/>
                    </a:cubicBezTo>
                    <a:cubicBezTo>
                      <a:pt x="3889418" y="1891497"/>
                      <a:pt x="3859129" y="1866922"/>
                      <a:pt x="3829028" y="1842158"/>
                    </a:cubicBezTo>
                    <a:cubicBezTo>
                      <a:pt x="3826170" y="1839679"/>
                      <a:pt x="3822741" y="1837013"/>
                      <a:pt x="3821407" y="1833775"/>
                    </a:cubicBezTo>
                    <a:cubicBezTo>
                      <a:pt x="3807501" y="1800246"/>
                      <a:pt x="3794358" y="1766335"/>
                      <a:pt x="3779686" y="1733188"/>
                    </a:cubicBezTo>
                    <a:cubicBezTo>
                      <a:pt x="3773972" y="1720423"/>
                      <a:pt x="3766924" y="1707279"/>
                      <a:pt x="3757018" y="1697753"/>
                    </a:cubicBezTo>
                    <a:cubicBezTo>
                      <a:pt x="3734538" y="1676036"/>
                      <a:pt x="3710152" y="1656223"/>
                      <a:pt x="3700436" y="1624980"/>
                    </a:cubicBezTo>
                    <a:cubicBezTo>
                      <a:pt x="3697580" y="1615836"/>
                      <a:pt x="3696055" y="1604978"/>
                      <a:pt x="3698532" y="1596213"/>
                    </a:cubicBezTo>
                    <a:close/>
                    <a:moveTo>
                      <a:pt x="3745230" y="1459073"/>
                    </a:moveTo>
                    <a:lnTo>
                      <a:pt x="3745229" y="1459074"/>
                    </a:lnTo>
                    <a:lnTo>
                      <a:pt x="3736012" y="1481572"/>
                    </a:lnTo>
                    <a:close/>
                    <a:moveTo>
                      <a:pt x="3764423" y="1268758"/>
                    </a:moveTo>
                    <a:cubicBezTo>
                      <a:pt x="3764875" y="1275402"/>
                      <a:pt x="3766447" y="1281689"/>
                      <a:pt x="3769590" y="1286070"/>
                    </a:cubicBezTo>
                    <a:cubicBezTo>
                      <a:pt x="3784163" y="1306930"/>
                      <a:pt x="3790403" y="1328553"/>
                      <a:pt x="3791927" y="1350628"/>
                    </a:cubicBezTo>
                    <a:lnTo>
                      <a:pt x="3786333" y="1413840"/>
                    </a:lnTo>
                    <a:lnTo>
                      <a:pt x="3791928" y="1350627"/>
                    </a:lnTo>
                    <a:cubicBezTo>
                      <a:pt x="3790403" y="1328552"/>
                      <a:pt x="3784164" y="1306930"/>
                      <a:pt x="3769590" y="1286069"/>
                    </a:cubicBezTo>
                    <a:close/>
                    <a:moveTo>
                      <a:pt x="3706152" y="773035"/>
                    </a:moveTo>
                    <a:lnTo>
                      <a:pt x="3706152" y="773036"/>
                    </a:lnTo>
                    <a:cubicBezTo>
                      <a:pt x="3708438" y="800277"/>
                      <a:pt x="3711676" y="827330"/>
                      <a:pt x="3714152" y="854380"/>
                    </a:cubicBezTo>
                    <a:cubicBezTo>
                      <a:pt x="3716438" y="878957"/>
                      <a:pt x="3717200" y="903723"/>
                      <a:pt x="3745205" y="915344"/>
                    </a:cubicBezTo>
                    <a:cubicBezTo>
                      <a:pt x="3749587" y="917060"/>
                      <a:pt x="3752825" y="922774"/>
                      <a:pt x="3755683" y="927156"/>
                    </a:cubicBezTo>
                    <a:cubicBezTo>
                      <a:pt x="3799691" y="994786"/>
                      <a:pt x="3798547" y="1030981"/>
                      <a:pt x="3752063" y="1097088"/>
                    </a:cubicBezTo>
                    <a:cubicBezTo>
                      <a:pt x="3747301" y="1103946"/>
                      <a:pt x="3743871" y="1118614"/>
                      <a:pt x="3747681" y="1123186"/>
                    </a:cubicBezTo>
                    <a:cubicBezTo>
                      <a:pt x="3763493" y="1142618"/>
                      <a:pt x="3770542" y="1162954"/>
                      <a:pt x="3772400" y="1184029"/>
                    </a:cubicBezTo>
                    <a:cubicBezTo>
                      <a:pt x="3770542" y="1162954"/>
                      <a:pt x="3763494" y="1142617"/>
                      <a:pt x="3747682" y="1123185"/>
                    </a:cubicBezTo>
                    <a:cubicBezTo>
                      <a:pt x="3743872" y="1118613"/>
                      <a:pt x="3747302" y="1103945"/>
                      <a:pt x="3752064" y="1097087"/>
                    </a:cubicBezTo>
                    <a:cubicBezTo>
                      <a:pt x="3798548" y="1030980"/>
                      <a:pt x="3799692" y="994785"/>
                      <a:pt x="3755684" y="927155"/>
                    </a:cubicBezTo>
                    <a:cubicBezTo>
                      <a:pt x="3752826" y="922773"/>
                      <a:pt x="3749588" y="917059"/>
                      <a:pt x="3745206" y="915343"/>
                    </a:cubicBezTo>
                    <a:cubicBezTo>
                      <a:pt x="3717200" y="903722"/>
                      <a:pt x="3716438" y="878956"/>
                      <a:pt x="3714152" y="854379"/>
                    </a:cubicBezTo>
                    <a:close/>
                    <a:moveTo>
                      <a:pt x="3761553" y="517851"/>
                    </a:moveTo>
                    <a:lnTo>
                      <a:pt x="3752635" y="556048"/>
                    </a:lnTo>
                    <a:cubicBezTo>
                      <a:pt x="3750539" y="564049"/>
                      <a:pt x="3745015" y="572623"/>
                      <a:pt x="3746157" y="580051"/>
                    </a:cubicBezTo>
                    <a:cubicBezTo>
                      <a:pt x="3749491" y="601579"/>
                      <a:pt x="3747062" y="622201"/>
                      <a:pt x="3742776" y="642538"/>
                    </a:cubicBezTo>
                    <a:lnTo>
                      <a:pt x="3730253" y="694928"/>
                    </a:lnTo>
                    <a:lnTo>
                      <a:pt x="3742777" y="642537"/>
                    </a:lnTo>
                    <a:cubicBezTo>
                      <a:pt x="3747063" y="622201"/>
                      <a:pt x="3749492" y="601578"/>
                      <a:pt x="3746158" y="580050"/>
                    </a:cubicBezTo>
                    <a:cubicBezTo>
                      <a:pt x="3745016" y="572622"/>
                      <a:pt x="3750540" y="564048"/>
                      <a:pt x="3752636" y="556047"/>
                    </a:cubicBezTo>
                    <a:close/>
                    <a:moveTo>
                      <a:pt x="3774848" y="298169"/>
                    </a:moveTo>
                    <a:lnTo>
                      <a:pt x="3760065" y="313534"/>
                    </a:lnTo>
                    <a:cubicBezTo>
                      <a:pt x="3755873" y="316390"/>
                      <a:pt x="3758159" y="330299"/>
                      <a:pt x="3759493" y="338871"/>
                    </a:cubicBezTo>
                    <a:lnTo>
                      <a:pt x="3759500" y="338900"/>
                    </a:lnTo>
                    <a:lnTo>
                      <a:pt x="3769400" y="395640"/>
                    </a:lnTo>
                    <a:lnTo>
                      <a:pt x="3765590" y="367328"/>
                    </a:lnTo>
                    <a:lnTo>
                      <a:pt x="3759500" y="338900"/>
                    </a:lnTo>
                    <a:lnTo>
                      <a:pt x="3759494" y="338870"/>
                    </a:lnTo>
                    <a:cubicBezTo>
                      <a:pt x="3758160" y="330298"/>
                      <a:pt x="3755874" y="316389"/>
                      <a:pt x="3760066" y="313533"/>
                    </a:cubicBezTo>
                    <a:close/>
                    <a:moveTo>
                      <a:pt x="3782393" y="281568"/>
                    </a:moveTo>
                    <a:lnTo>
                      <a:pt x="3777498" y="295415"/>
                    </a:lnTo>
                    <a:lnTo>
                      <a:pt x="3777499" y="295415"/>
                    </a:lnTo>
                    <a:close/>
                    <a:moveTo>
                      <a:pt x="3769073" y="24486"/>
                    </a:moveTo>
                    <a:lnTo>
                      <a:pt x="3766810" y="74129"/>
                    </a:lnTo>
                    <a:cubicBezTo>
                      <a:pt x="3767733" y="91492"/>
                      <a:pt x="3770043" y="108703"/>
                      <a:pt x="3772734" y="125861"/>
                    </a:cubicBezTo>
                    <a:lnTo>
                      <a:pt x="3777129" y="153387"/>
                    </a:lnTo>
                    <a:lnTo>
                      <a:pt x="3785402" y="228944"/>
                    </a:lnTo>
                    <a:lnTo>
                      <a:pt x="3780943" y="177271"/>
                    </a:lnTo>
                    <a:lnTo>
                      <a:pt x="3777129" y="153387"/>
                    </a:lnTo>
                    <a:lnTo>
                      <a:pt x="3776930" y="151569"/>
                    </a:lnTo>
                    <a:cubicBezTo>
                      <a:pt x="3772700" y="125876"/>
                      <a:pt x="3768195" y="100174"/>
                      <a:pt x="3766811" y="74129"/>
                    </a:cubicBezTo>
                    <a:close/>
                    <a:moveTo>
                      <a:pt x="3766492" y="0"/>
                    </a:moveTo>
                    <a:lnTo>
                      <a:pt x="4230600" y="0"/>
                    </a:lnTo>
                    <a:lnTo>
                      <a:pt x="4229473" y="2817"/>
                    </a:lnTo>
                    <a:cubicBezTo>
                      <a:pt x="4221092" y="21486"/>
                      <a:pt x="4218423" y="43012"/>
                      <a:pt x="4215375" y="63587"/>
                    </a:cubicBezTo>
                    <a:cubicBezTo>
                      <a:pt x="4209851" y="101308"/>
                      <a:pt x="4206421" y="139219"/>
                      <a:pt x="4201468" y="176939"/>
                    </a:cubicBezTo>
                    <a:cubicBezTo>
                      <a:pt x="4200325" y="184941"/>
                      <a:pt x="4198231" y="194085"/>
                      <a:pt x="4193466" y="200182"/>
                    </a:cubicBezTo>
                    <a:cubicBezTo>
                      <a:pt x="4161461" y="241901"/>
                      <a:pt x="4152508" y="292579"/>
                      <a:pt x="4155554" y="340774"/>
                    </a:cubicBezTo>
                    <a:cubicBezTo>
                      <a:pt x="4157843" y="378686"/>
                      <a:pt x="4159557" y="415835"/>
                      <a:pt x="4156319" y="453364"/>
                    </a:cubicBezTo>
                    <a:cubicBezTo>
                      <a:pt x="4156127" y="456222"/>
                      <a:pt x="4156509" y="460032"/>
                      <a:pt x="4158033" y="462126"/>
                    </a:cubicBezTo>
                    <a:cubicBezTo>
                      <a:pt x="4168129" y="475081"/>
                      <a:pt x="4168891" y="488607"/>
                      <a:pt x="4170605" y="505182"/>
                    </a:cubicBezTo>
                    <a:cubicBezTo>
                      <a:pt x="4173083" y="528615"/>
                      <a:pt x="4171367" y="550141"/>
                      <a:pt x="4167177" y="571860"/>
                    </a:cubicBezTo>
                    <a:cubicBezTo>
                      <a:pt x="4164129" y="587672"/>
                      <a:pt x="4157843" y="603673"/>
                      <a:pt x="4149840" y="617772"/>
                    </a:cubicBezTo>
                    <a:cubicBezTo>
                      <a:pt x="4138600" y="637392"/>
                      <a:pt x="4134220" y="656255"/>
                      <a:pt x="4149078" y="674923"/>
                    </a:cubicBezTo>
                    <a:cubicBezTo>
                      <a:pt x="4164891" y="695116"/>
                      <a:pt x="4159367" y="717977"/>
                      <a:pt x="4159937" y="740268"/>
                    </a:cubicBezTo>
                    <a:cubicBezTo>
                      <a:pt x="4160129" y="749982"/>
                      <a:pt x="4159747" y="760270"/>
                      <a:pt x="4162223" y="769605"/>
                    </a:cubicBezTo>
                    <a:cubicBezTo>
                      <a:pt x="4169273" y="796655"/>
                      <a:pt x="4179941" y="822756"/>
                      <a:pt x="4184703" y="850189"/>
                    </a:cubicBezTo>
                    <a:cubicBezTo>
                      <a:pt x="4187370" y="865430"/>
                      <a:pt x="4182607" y="882384"/>
                      <a:pt x="4179179" y="898198"/>
                    </a:cubicBezTo>
                    <a:cubicBezTo>
                      <a:pt x="4175559" y="914200"/>
                      <a:pt x="4170035" y="930011"/>
                      <a:pt x="4164319" y="945444"/>
                    </a:cubicBezTo>
                    <a:cubicBezTo>
                      <a:pt x="4160509" y="955920"/>
                      <a:pt x="4156889" y="967350"/>
                      <a:pt x="4150030" y="975733"/>
                    </a:cubicBezTo>
                    <a:cubicBezTo>
                      <a:pt x="4134410" y="994785"/>
                      <a:pt x="4131742" y="1014406"/>
                      <a:pt x="4139934" y="1036887"/>
                    </a:cubicBezTo>
                    <a:cubicBezTo>
                      <a:pt x="4141268" y="1040315"/>
                      <a:pt x="4141268" y="1044315"/>
                      <a:pt x="4141458" y="1048125"/>
                    </a:cubicBezTo>
                    <a:cubicBezTo>
                      <a:pt x="4145458" y="1109091"/>
                      <a:pt x="4147936" y="1170051"/>
                      <a:pt x="4154032" y="1230633"/>
                    </a:cubicBezTo>
                    <a:cubicBezTo>
                      <a:pt x="4156509" y="1255206"/>
                      <a:pt x="4167367" y="1278829"/>
                      <a:pt x="4174225" y="1303024"/>
                    </a:cubicBezTo>
                    <a:cubicBezTo>
                      <a:pt x="4175559" y="1307978"/>
                      <a:pt x="4177655" y="1313504"/>
                      <a:pt x="4176701" y="1318456"/>
                    </a:cubicBezTo>
                    <a:cubicBezTo>
                      <a:pt x="4167177" y="1372368"/>
                      <a:pt x="4181083" y="1422854"/>
                      <a:pt x="4199372" y="1472575"/>
                    </a:cubicBezTo>
                    <a:cubicBezTo>
                      <a:pt x="4201278" y="1477717"/>
                      <a:pt x="4200706" y="1484004"/>
                      <a:pt x="4200325" y="1489720"/>
                    </a:cubicBezTo>
                    <a:cubicBezTo>
                      <a:pt x="4198993" y="1505724"/>
                      <a:pt x="4192324" y="1523059"/>
                      <a:pt x="4196324" y="1537537"/>
                    </a:cubicBezTo>
                    <a:cubicBezTo>
                      <a:pt x="4207374" y="1576019"/>
                      <a:pt x="4220709" y="1614120"/>
                      <a:pt x="4237474" y="1650317"/>
                    </a:cubicBezTo>
                    <a:cubicBezTo>
                      <a:pt x="4254428" y="1687086"/>
                      <a:pt x="4268716" y="1721185"/>
                      <a:pt x="4251572" y="1763287"/>
                    </a:cubicBezTo>
                    <a:cubicBezTo>
                      <a:pt x="4244332" y="1781194"/>
                      <a:pt x="4249476" y="1804816"/>
                      <a:pt x="4251380" y="1825393"/>
                    </a:cubicBezTo>
                    <a:cubicBezTo>
                      <a:pt x="4252904" y="1840441"/>
                      <a:pt x="4261478" y="1854920"/>
                      <a:pt x="4261478" y="1869780"/>
                    </a:cubicBezTo>
                    <a:cubicBezTo>
                      <a:pt x="4261478" y="1909408"/>
                      <a:pt x="4271574" y="1944649"/>
                      <a:pt x="4292149" y="1978940"/>
                    </a:cubicBezTo>
                    <a:cubicBezTo>
                      <a:pt x="4300150" y="1992279"/>
                      <a:pt x="4294815" y="2013043"/>
                      <a:pt x="4296911" y="2030378"/>
                    </a:cubicBezTo>
                    <a:cubicBezTo>
                      <a:pt x="4299388" y="2048668"/>
                      <a:pt x="4301673" y="2067525"/>
                      <a:pt x="4307201" y="2085054"/>
                    </a:cubicBezTo>
                    <a:cubicBezTo>
                      <a:pt x="4321679" y="2130393"/>
                      <a:pt x="4338062" y="2175163"/>
                      <a:pt x="4353302" y="2220312"/>
                    </a:cubicBezTo>
                    <a:cubicBezTo>
                      <a:pt x="4365877" y="2257459"/>
                      <a:pt x="4355970" y="2294039"/>
                      <a:pt x="4350636" y="2330806"/>
                    </a:cubicBezTo>
                    <a:cubicBezTo>
                      <a:pt x="4347205" y="2353859"/>
                      <a:pt x="4339013" y="2375383"/>
                      <a:pt x="4351206" y="2401292"/>
                    </a:cubicBezTo>
                    <a:cubicBezTo>
                      <a:pt x="4362828" y="2426059"/>
                      <a:pt x="4360160" y="2457492"/>
                      <a:pt x="4366446" y="2485307"/>
                    </a:cubicBezTo>
                    <a:cubicBezTo>
                      <a:pt x="4371781" y="2508742"/>
                      <a:pt x="4380354" y="2531409"/>
                      <a:pt x="4388736" y="2554079"/>
                    </a:cubicBezTo>
                    <a:cubicBezTo>
                      <a:pt x="4400168" y="2584942"/>
                      <a:pt x="4412167" y="2615421"/>
                      <a:pt x="4406453" y="2649143"/>
                    </a:cubicBezTo>
                    <a:cubicBezTo>
                      <a:pt x="4399976" y="2687436"/>
                      <a:pt x="4424359" y="2713723"/>
                      <a:pt x="4440554" y="2743826"/>
                    </a:cubicBezTo>
                    <a:cubicBezTo>
                      <a:pt x="4451603" y="2764590"/>
                      <a:pt x="4459795" y="2787259"/>
                      <a:pt x="4466653" y="2809930"/>
                    </a:cubicBezTo>
                    <a:cubicBezTo>
                      <a:pt x="4475607" y="2840219"/>
                      <a:pt x="4480941" y="2871462"/>
                      <a:pt x="4489705" y="2901943"/>
                    </a:cubicBezTo>
                    <a:cubicBezTo>
                      <a:pt x="4502848" y="2948047"/>
                      <a:pt x="4513137" y="2994722"/>
                      <a:pt x="4505897" y="3042728"/>
                    </a:cubicBezTo>
                    <a:cubicBezTo>
                      <a:pt x="4502659" y="3064827"/>
                      <a:pt x="4502848" y="3085403"/>
                      <a:pt x="4507613" y="3107500"/>
                    </a:cubicBezTo>
                    <a:cubicBezTo>
                      <a:pt x="4515422" y="3143695"/>
                      <a:pt x="4516376" y="3180844"/>
                      <a:pt x="4545521" y="3209993"/>
                    </a:cubicBezTo>
                    <a:cubicBezTo>
                      <a:pt x="4555811" y="3220280"/>
                      <a:pt x="4558477" y="3238758"/>
                      <a:pt x="4563811" y="3253809"/>
                    </a:cubicBezTo>
                    <a:cubicBezTo>
                      <a:pt x="4570099" y="3271145"/>
                      <a:pt x="4566858" y="3283908"/>
                      <a:pt x="4548570" y="3293244"/>
                    </a:cubicBezTo>
                    <a:cubicBezTo>
                      <a:pt x="4540379" y="3297434"/>
                      <a:pt x="4532378" y="3309437"/>
                      <a:pt x="4531043" y="3318771"/>
                    </a:cubicBezTo>
                    <a:cubicBezTo>
                      <a:pt x="4527043" y="3346776"/>
                      <a:pt x="4532950" y="3372495"/>
                      <a:pt x="4545904" y="3399546"/>
                    </a:cubicBezTo>
                    <a:cubicBezTo>
                      <a:pt x="4558096" y="3424883"/>
                      <a:pt x="4556762" y="3456508"/>
                      <a:pt x="4561524" y="3485275"/>
                    </a:cubicBezTo>
                    <a:cubicBezTo>
                      <a:pt x="4564954" y="3505657"/>
                      <a:pt x="4572002" y="3526042"/>
                      <a:pt x="4572002" y="3546617"/>
                    </a:cubicBezTo>
                    <a:cubicBezTo>
                      <a:pt x="4572002" y="3572146"/>
                      <a:pt x="4565907" y="3597482"/>
                      <a:pt x="4563620" y="3623201"/>
                    </a:cubicBezTo>
                    <a:cubicBezTo>
                      <a:pt x="4561716" y="3643204"/>
                      <a:pt x="4562478" y="3663589"/>
                      <a:pt x="4560192" y="3683591"/>
                    </a:cubicBezTo>
                    <a:cubicBezTo>
                      <a:pt x="4558477" y="3699976"/>
                      <a:pt x="4554096" y="3716168"/>
                      <a:pt x="4550476" y="3732361"/>
                    </a:cubicBezTo>
                    <a:cubicBezTo>
                      <a:pt x="4549142" y="3738267"/>
                      <a:pt x="4543998" y="3744173"/>
                      <a:pt x="4544759" y="3749506"/>
                    </a:cubicBezTo>
                    <a:cubicBezTo>
                      <a:pt x="4552953" y="3802467"/>
                      <a:pt x="4516376" y="3840569"/>
                      <a:pt x="4500182" y="3885338"/>
                    </a:cubicBezTo>
                    <a:cubicBezTo>
                      <a:pt x="4483035" y="3932394"/>
                      <a:pt x="4456748" y="3977925"/>
                      <a:pt x="4464557" y="4030503"/>
                    </a:cubicBezTo>
                    <a:cubicBezTo>
                      <a:pt x="4469319" y="4062318"/>
                      <a:pt x="4480369" y="4092989"/>
                      <a:pt x="4487039" y="4124614"/>
                    </a:cubicBezTo>
                    <a:cubicBezTo>
                      <a:pt x="4489324" y="4135854"/>
                      <a:pt x="4488943" y="4148427"/>
                      <a:pt x="4486656" y="4159667"/>
                    </a:cubicBezTo>
                    <a:cubicBezTo>
                      <a:pt x="4476177" y="4213961"/>
                      <a:pt x="4474653" y="4267493"/>
                      <a:pt x="4491801" y="4320837"/>
                    </a:cubicBezTo>
                    <a:cubicBezTo>
                      <a:pt x="4494659" y="4329979"/>
                      <a:pt x="4497325" y="4339695"/>
                      <a:pt x="4497325" y="4349222"/>
                    </a:cubicBezTo>
                    <a:cubicBezTo>
                      <a:pt x="4497325" y="4401419"/>
                      <a:pt x="4493324" y="4452665"/>
                      <a:pt x="4474653" y="4502579"/>
                    </a:cubicBezTo>
                    <a:cubicBezTo>
                      <a:pt x="4468368" y="4519343"/>
                      <a:pt x="4472368" y="4539728"/>
                      <a:pt x="4470844" y="4558207"/>
                    </a:cubicBezTo>
                    <a:cubicBezTo>
                      <a:pt x="4469511" y="4575351"/>
                      <a:pt x="4468940" y="4592878"/>
                      <a:pt x="4464557" y="4609452"/>
                    </a:cubicBezTo>
                    <a:cubicBezTo>
                      <a:pt x="4458082" y="4633647"/>
                      <a:pt x="4457320" y="4656126"/>
                      <a:pt x="4463033" y="4681083"/>
                    </a:cubicBezTo>
                    <a:cubicBezTo>
                      <a:pt x="4468368" y="4704895"/>
                      <a:pt x="4465702" y="4730614"/>
                      <a:pt x="4465891" y="4755381"/>
                    </a:cubicBezTo>
                    <a:cubicBezTo>
                      <a:pt x="4466082" y="4783004"/>
                      <a:pt x="4466272" y="4810627"/>
                      <a:pt x="4465319" y="4838250"/>
                    </a:cubicBezTo>
                    <a:cubicBezTo>
                      <a:pt x="4464940" y="4849300"/>
                      <a:pt x="4457320" y="4861873"/>
                      <a:pt x="4460367" y="4871019"/>
                    </a:cubicBezTo>
                    <a:cubicBezTo>
                      <a:pt x="4470653" y="4900546"/>
                      <a:pt x="4458271" y="4930075"/>
                      <a:pt x="4463795" y="4959602"/>
                    </a:cubicBezTo>
                    <a:cubicBezTo>
                      <a:pt x="4466653" y="4974082"/>
                      <a:pt x="4458844" y="4990465"/>
                      <a:pt x="4458082" y="5006086"/>
                    </a:cubicBezTo>
                    <a:cubicBezTo>
                      <a:pt x="4456748" y="5031614"/>
                      <a:pt x="4457320" y="5057141"/>
                      <a:pt x="4456937" y="5082670"/>
                    </a:cubicBezTo>
                    <a:cubicBezTo>
                      <a:pt x="4456748" y="5091052"/>
                      <a:pt x="4455986" y="5099245"/>
                      <a:pt x="4455603" y="5107627"/>
                    </a:cubicBezTo>
                    <a:cubicBezTo>
                      <a:pt x="4455223" y="5115057"/>
                      <a:pt x="4453508" y="5122867"/>
                      <a:pt x="4454840" y="5129916"/>
                    </a:cubicBezTo>
                    <a:cubicBezTo>
                      <a:pt x="4459605" y="5155445"/>
                      <a:pt x="4467415" y="5180591"/>
                      <a:pt x="4470464" y="5206308"/>
                    </a:cubicBezTo>
                    <a:cubicBezTo>
                      <a:pt x="4473130" y="5228597"/>
                      <a:pt x="4469511" y="5251650"/>
                      <a:pt x="4471415" y="5274129"/>
                    </a:cubicBezTo>
                    <a:cubicBezTo>
                      <a:pt x="4474653" y="5313754"/>
                      <a:pt x="4480369" y="5353379"/>
                      <a:pt x="4483990" y="5393005"/>
                    </a:cubicBezTo>
                    <a:cubicBezTo>
                      <a:pt x="4484752" y="5401579"/>
                      <a:pt x="4479988" y="5410531"/>
                      <a:pt x="4479607" y="5419295"/>
                    </a:cubicBezTo>
                    <a:cubicBezTo>
                      <a:pt x="4478656" y="5446728"/>
                      <a:pt x="4478464" y="5474161"/>
                      <a:pt x="4477894" y="5501594"/>
                    </a:cubicBezTo>
                    <a:cubicBezTo>
                      <a:pt x="4477702" y="5517215"/>
                      <a:pt x="4478273" y="5533027"/>
                      <a:pt x="4476560" y="5548460"/>
                    </a:cubicBezTo>
                    <a:cubicBezTo>
                      <a:pt x="4474273" y="5568842"/>
                      <a:pt x="4470844" y="5587321"/>
                      <a:pt x="4485703" y="5606372"/>
                    </a:cubicBezTo>
                    <a:cubicBezTo>
                      <a:pt x="4508755" y="5635711"/>
                      <a:pt x="4499801" y="5673050"/>
                      <a:pt x="4505134" y="5706959"/>
                    </a:cubicBezTo>
                    <a:cubicBezTo>
                      <a:pt x="4506468" y="5715723"/>
                      <a:pt x="4506659" y="5724678"/>
                      <a:pt x="4508183" y="5733440"/>
                    </a:cubicBezTo>
                    <a:cubicBezTo>
                      <a:pt x="4511041" y="5749634"/>
                      <a:pt x="4514279" y="5765635"/>
                      <a:pt x="4517519" y="5781830"/>
                    </a:cubicBezTo>
                    <a:cubicBezTo>
                      <a:pt x="4518089" y="5784686"/>
                      <a:pt x="4518281" y="5787924"/>
                      <a:pt x="4519234" y="5790592"/>
                    </a:cubicBezTo>
                    <a:cubicBezTo>
                      <a:pt x="4527233" y="5815169"/>
                      <a:pt x="4536378" y="5839361"/>
                      <a:pt x="4542855" y="5864318"/>
                    </a:cubicBezTo>
                    <a:cubicBezTo>
                      <a:pt x="4546095" y="5876511"/>
                      <a:pt x="4546476" y="5890037"/>
                      <a:pt x="4544759" y="5902610"/>
                    </a:cubicBezTo>
                    <a:cubicBezTo>
                      <a:pt x="4539808" y="5939377"/>
                      <a:pt x="4537712" y="5975764"/>
                      <a:pt x="4544951" y="6012723"/>
                    </a:cubicBezTo>
                    <a:cubicBezTo>
                      <a:pt x="4547808" y="6027392"/>
                      <a:pt x="4543045" y="6043776"/>
                      <a:pt x="4541332" y="6059397"/>
                    </a:cubicBezTo>
                    <a:cubicBezTo>
                      <a:pt x="4536759" y="6096736"/>
                      <a:pt x="4531805" y="6134075"/>
                      <a:pt x="4527426" y="6171605"/>
                    </a:cubicBezTo>
                    <a:cubicBezTo>
                      <a:pt x="4524758" y="6195037"/>
                      <a:pt x="4523234" y="6218660"/>
                      <a:pt x="4520568" y="6242093"/>
                    </a:cubicBezTo>
                    <a:cubicBezTo>
                      <a:pt x="4517327" y="6269144"/>
                      <a:pt x="4512375" y="6296005"/>
                      <a:pt x="4509706" y="6323058"/>
                    </a:cubicBezTo>
                    <a:cubicBezTo>
                      <a:pt x="4506659" y="6353919"/>
                      <a:pt x="4506089" y="6384972"/>
                      <a:pt x="4502848" y="6415833"/>
                    </a:cubicBezTo>
                    <a:cubicBezTo>
                      <a:pt x="4496563" y="6472225"/>
                      <a:pt x="4489132" y="6528424"/>
                      <a:pt x="4482084" y="6584812"/>
                    </a:cubicBezTo>
                    <a:cubicBezTo>
                      <a:pt x="4475226" y="6639488"/>
                      <a:pt x="4469129" y="6694164"/>
                      <a:pt x="4460557" y="6748458"/>
                    </a:cubicBezTo>
                    <a:cubicBezTo>
                      <a:pt x="4456937" y="6771319"/>
                      <a:pt x="4447030" y="6793035"/>
                      <a:pt x="4441507" y="6815516"/>
                    </a:cubicBezTo>
                    <a:lnTo>
                      <a:pt x="4431806" y="6858001"/>
                    </a:lnTo>
                    <a:lnTo>
                      <a:pt x="4259554" y="6858001"/>
                    </a:lnTo>
                    <a:lnTo>
                      <a:pt x="4259554" y="6858002"/>
                    </a:lnTo>
                    <a:lnTo>
                      <a:pt x="0" y="6858002"/>
                    </a:lnTo>
                    <a:lnTo>
                      <a:pt x="0" y="2"/>
                    </a:lnTo>
                    <a:lnTo>
                      <a:pt x="3766492" y="1"/>
                    </a:lnTo>
                    <a:lnTo>
                      <a:pt x="3769210" y="21486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EDE579A-0A12-4A10-85D4-A8DA1663B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15CA79E3-BA58-419A-8541-7498AC2633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2348C622-BC44-4959-B64E-427015FD1FF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F8841A98-AA1D-4F65-A368-EF31110B07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E6609F08-9B2C-4879-AC68-E3E537BED7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2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6910EFC9-D70D-42FD-BCCD-AB1F710BFD4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83BEF371-1E22-4C4F-A62F-AC6B92CAE0B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34B0E6-4BF6-4284-B3CF-7F4A79A75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88" y="1641752"/>
            <a:ext cx="2655887" cy="3213277"/>
          </a:xfrm>
        </p:spPr>
        <p:txBody>
          <a:bodyPr anchor="t"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  <a:latin typeface="Calibri"/>
                <a:cs typeface="Calibri"/>
              </a:rPr>
              <a:t>Software Testing</a:t>
            </a:r>
            <a:br>
              <a:rPr lang="en-US" sz="4000" b="1">
                <a:solidFill>
                  <a:schemeClr val="bg1"/>
                </a:solidFill>
                <a:latin typeface="Calibri"/>
                <a:cs typeface="Calibri"/>
              </a:rPr>
            </a:br>
            <a:endParaRPr lang="en-US" sz="4000" b="1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9B0A8-8F4F-41F1-9F9A-7FE4DAEE9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108" y="355555"/>
            <a:ext cx="6140449" cy="6266526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 indent="0" algn="ctr">
              <a:buNone/>
            </a:pPr>
            <a:r>
              <a:rPr lang="en-US" sz="28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FEATURES TO BE TESTED </a:t>
            </a:r>
            <a:endParaRPr lang="en-US" sz="2800">
              <a:solidFill>
                <a:srgbClr val="FFFFFF">
                  <a:alpha val="80000"/>
                </a:srgbClr>
              </a:solidFill>
              <a:cs typeface="Calibri"/>
            </a:endParaRPr>
          </a:p>
          <a:p>
            <a:pPr lvl="1" indent="0">
              <a:buNone/>
            </a:pPr>
            <a:endParaRPr lang="en-US" sz="600" b="1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1. Server System:</a:t>
            </a:r>
            <a:endParaRPr lang="en-US" sz="12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Criteria Assessment: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Security, Response time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      Testing Type: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Unit testing.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2. Android Application:</a:t>
            </a:r>
            <a:endParaRPr lang="en-US" sz="12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Criteria Assessment: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Usability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      Testing Type: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Unit Testing.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3. Server Image Receive and Processing from Android: </a:t>
            </a:r>
            <a:endParaRPr lang="en-US" sz="12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Criteria Assessment: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Performance, Response time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      Testing Type: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Integration Testing.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4. Server Send Audio File to Android: </a:t>
            </a:r>
            <a:endParaRPr lang="en-US" sz="12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Criteria Assessment: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Performance, Response time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      Testing Type: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Integration Testing.  </a:t>
            </a:r>
          </a:p>
          <a:p>
            <a:pPr lvl="1">
              <a:buNone/>
            </a:pP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12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5. Whole System test: </a:t>
            </a:r>
            <a:endParaRPr lang="en-US" sz="1200">
              <a:solidFill>
                <a:schemeClr val="bg1">
                  <a:alpha val="80000"/>
                </a:schemeClr>
              </a:solidFill>
              <a:ea typeface="+mn-lt"/>
              <a:cs typeface="+mn-lt"/>
            </a:endParaRPr>
          </a:p>
          <a:p>
            <a:pPr lvl="1" indent="0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Criteria Assessment: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Performance, Response time, Model Accuracy, Usability  </a:t>
            </a:r>
          </a:p>
          <a:p>
            <a:pPr lvl="1">
              <a:buNone/>
            </a:pPr>
            <a:r>
              <a:rPr lang="en-US" sz="1200" b="1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     Testing Type: </a:t>
            </a:r>
            <a:r>
              <a:rPr lang="en-US" sz="12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System Testing.  </a:t>
            </a:r>
          </a:p>
          <a:p>
            <a:pPr lvl="1">
              <a:buNone/>
            </a:pPr>
            <a:r>
              <a:rPr lang="en-US" sz="6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600">
              <a:solidFill>
                <a:schemeClr val="bg1">
                  <a:alpha val="80000"/>
                </a:schemeClr>
              </a:solidFill>
              <a:cs typeface="Calibri"/>
            </a:endParaRPr>
          </a:p>
          <a:p>
            <a:pPr marL="0" indent="0">
              <a:buNone/>
            </a:pPr>
            <a:r>
              <a:rPr lang="en-US" sz="600">
                <a:solidFill>
                  <a:schemeClr val="bg1">
                    <a:alpha val="80000"/>
                  </a:schemeClr>
                </a:solidFill>
                <a:ea typeface="+mn-lt"/>
                <a:cs typeface="+mn-lt"/>
              </a:rPr>
              <a:t>  </a:t>
            </a:r>
            <a:endParaRPr lang="en-US" sz="600">
              <a:solidFill>
                <a:schemeClr val="bg1">
                  <a:alpha val="8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2984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451520" y="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Project plan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latin typeface="Gill Sans MT"/>
              </a:rPr>
              <a:t>Role of members </a:t>
            </a:r>
            <a:r>
              <a:rPr lang="en-US" sz="2400" b="1" strike="noStrike" spc="-1">
                <a:solidFill>
                  <a:srgbClr val="000000"/>
                </a:solidFill>
                <a:latin typeface="Gill Sans MT"/>
              </a:rPr>
              <a:t>: </a:t>
            </a:r>
            <a:endParaRPr lang="en-US" sz="2400" b="0" strike="noStrike" spc="-1">
              <a:solidFill>
                <a:srgbClr val="000000"/>
              </a:solidFill>
              <a:latin typeface="Gill Sans MT"/>
            </a:endParaRP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Zubair: Data Collection and Dataset creation 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Takik &amp; Shahir : Text to Speech</a:t>
            </a:r>
          </a:p>
          <a:p>
            <a:pPr marL="228600" indent="-228240">
              <a:lnSpc>
                <a:spcPct val="120000"/>
              </a:lnSpc>
              <a:spcBef>
                <a:spcPts val="1001"/>
              </a:spcBef>
              <a:buClr>
                <a:srgbClr val="B71E42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Gill Sans MT"/>
              </a:rPr>
              <a:t>Nazifa &amp; Shariar : OCR Mode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137"/>
            <a:ext cx="12192000" cy="64569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304"/>
            <a:ext cx="12192000" cy="6456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D1501-F42C-490A-ACC0-BCAE59D3B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Testing (Outcome)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AB28DC-E1BB-4ECB-9805-932D7045FE2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7316" y="1362519"/>
          <a:ext cx="6780701" cy="413063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868712">
                  <a:extLst>
                    <a:ext uri="{9D8B030D-6E8A-4147-A177-3AD203B41FA5}">
                      <a16:colId xmlns:a16="http://schemas.microsoft.com/office/drawing/2014/main" val="1386496641"/>
                    </a:ext>
                  </a:extLst>
                </a:gridCol>
                <a:gridCol w="1690766">
                  <a:extLst>
                    <a:ext uri="{9D8B030D-6E8A-4147-A177-3AD203B41FA5}">
                      <a16:colId xmlns:a16="http://schemas.microsoft.com/office/drawing/2014/main" val="3629221377"/>
                    </a:ext>
                  </a:extLst>
                </a:gridCol>
                <a:gridCol w="1636261">
                  <a:extLst>
                    <a:ext uri="{9D8B030D-6E8A-4147-A177-3AD203B41FA5}">
                      <a16:colId xmlns:a16="http://schemas.microsoft.com/office/drawing/2014/main" val="3059702170"/>
                    </a:ext>
                  </a:extLst>
                </a:gridCol>
                <a:gridCol w="1584962">
                  <a:extLst>
                    <a:ext uri="{9D8B030D-6E8A-4147-A177-3AD203B41FA5}">
                      <a16:colId xmlns:a16="http://schemas.microsoft.com/office/drawing/2014/main" val="3501147503"/>
                    </a:ext>
                  </a:extLst>
                </a:gridCol>
              </a:tblGrid>
              <a:tr h="652530"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Test Name</a:t>
                      </a:r>
                    </a:p>
                  </a:txBody>
                  <a:tcPr marL="120041" marR="92339" marT="92339" marB="92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Test Type</a:t>
                      </a:r>
                    </a:p>
                  </a:txBody>
                  <a:tcPr marL="120041" marR="92339" marT="92339" marB="9233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Pass/fail Criteria</a:t>
                      </a:r>
                    </a:p>
                  </a:txBody>
                  <a:tcPr marL="120041" marR="92339" marT="92339" marB="9233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cap="none" spc="0">
                          <a:solidFill>
                            <a:schemeClr val="bg1"/>
                          </a:solidFill>
                        </a:rPr>
                        <a:t>Average Response Time</a:t>
                      </a:r>
                    </a:p>
                  </a:txBody>
                  <a:tcPr marL="120041" marR="92339" marT="92339" marB="92339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490764"/>
                  </a:ext>
                </a:extLst>
              </a:tr>
              <a:tr h="652530">
                <a:tc>
                  <a:txBody>
                    <a:bodyPr/>
                    <a:lstStyle/>
                    <a:p>
                      <a:pPr marL="457200" lvl="1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Server System </a:t>
                      </a: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Unit testing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&lt;30s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3455430"/>
                  </a:ext>
                </a:extLst>
              </a:tr>
              <a:tr h="867988">
                <a:tc>
                  <a:txBody>
                    <a:bodyPr/>
                    <a:lstStyle/>
                    <a:p>
                      <a:pPr marL="457200" lvl="1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cap="none" spc="0">
                          <a:solidFill>
                            <a:schemeClr val="tx1"/>
                          </a:solidFill>
                        </a:rPr>
                        <a:t>Application System</a:t>
                      </a:r>
                    </a:p>
                    <a:p>
                      <a:pPr lvl="0" algn="ctr">
                        <a:buNone/>
                      </a:pP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Unit testing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&lt;10s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5s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95351"/>
                  </a:ext>
                </a:extLst>
              </a:tr>
              <a:tr h="86798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Server Image Receive and Processing from Android</a:t>
                      </a: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Integration testing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&lt;200s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184s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89056"/>
                  </a:ext>
                </a:extLst>
              </a:tr>
              <a:tr h="65253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Server Send Audio File to Android</a:t>
                      </a: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Integration testing</a:t>
                      </a:r>
                      <a:endParaRPr lang="en-US" sz="14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&lt;90s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74s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0629388"/>
                  </a:ext>
                </a:extLst>
              </a:tr>
              <a:tr h="43707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cap="none" spc="0" noProof="0">
                          <a:solidFill>
                            <a:schemeClr val="tx1"/>
                          </a:solidFill>
                          <a:latin typeface="Calibri"/>
                        </a:rPr>
                        <a:t>Whole System test</a:t>
                      </a:r>
                      <a:endParaRPr lang="en-US" sz="14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120041" marR="92339" marT="92339" marB="92339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System testing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&lt;300s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cap="none" spc="0">
                          <a:solidFill>
                            <a:schemeClr val="tx1"/>
                          </a:solidFill>
                        </a:rPr>
                        <a:t>250s</a:t>
                      </a:r>
                    </a:p>
                  </a:txBody>
                  <a:tcPr marL="120041" marR="92339" marT="92339" marB="92339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123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89543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BAAE16-36D0-412E-84CB-FAE0DE34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  <a:latin typeface="Calibri"/>
                <a:cs typeface="Calibri"/>
              </a:rPr>
              <a:t>Experimental Study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44" name="Content Placeholder 43">
            <a:extLst>
              <a:ext uri="{FF2B5EF4-FFF2-40B4-BE49-F238E27FC236}">
                <a16:creationId xmlns:a16="http://schemas.microsoft.com/office/drawing/2014/main" id="{FA2D34F8-3A16-45B8-8801-60AD9736D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sz="1600" kern="1200">
              <a:latin typeface="+mn-lt"/>
              <a:cs typeface="Calibri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1600" b="1">
                <a:latin typeface="Calibri Light"/>
                <a:cs typeface="Calibri Light"/>
              </a:rPr>
              <a:t>Android Application </a:t>
            </a:r>
            <a:endParaRPr lang="en-US" sz="1600"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1600">
                <a:latin typeface="Calibri Light"/>
                <a:cs typeface="Calibri Light"/>
              </a:rPr>
              <a:t>Task 1: Open camera </a:t>
            </a:r>
            <a:endParaRPr lang="en-US" sz="1600">
              <a:ea typeface="+mn-lt"/>
              <a:cs typeface="+mn-lt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sz="1600">
                <a:latin typeface="Calibri Light"/>
                <a:cs typeface="Calibri Light"/>
              </a:rPr>
              <a:t>Task 2: Take the page picture </a:t>
            </a:r>
            <a:br>
              <a:rPr lang="en-US" sz="1600">
                <a:latin typeface="Calibri Light"/>
                <a:cs typeface="Calibri Light"/>
              </a:rPr>
            </a:br>
            <a:r>
              <a:rPr lang="en-US" sz="1600">
                <a:latin typeface="Calibri Light"/>
                <a:cs typeface="Calibri Light"/>
              </a:rPr>
              <a:t>Task 3: Upload page picture </a:t>
            </a:r>
            <a:br>
              <a:rPr lang="en-US" sz="1600">
                <a:latin typeface="Calibri Light"/>
                <a:cs typeface="Calibri Light"/>
              </a:rPr>
            </a:br>
            <a:r>
              <a:rPr lang="en-US" sz="1600">
                <a:latin typeface="Calibri Light"/>
                <a:cs typeface="Calibri Light"/>
              </a:rPr>
              <a:t>Task 4: Download and play audio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DAADCB-C055-49A3-A972-CB21138E28B1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2" name="Content Placeholder 4">
            <a:extLst>
              <a:ext uri="{FF2B5EF4-FFF2-40B4-BE49-F238E27FC236}">
                <a16:creationId xmlns:a16="http://schemas.microsoft.com/office/drawing/2014/main" id="{328F8674-EE61-48D7-8DFF-EB73317864B6}"/>
              </a:ext>
            </a:extLst>
          </p:cNvPr>
          <p:cNvGraphicFramePr>
            <a:graphicFrameLocks/>
          </p:cNvGraphicFramePr>
          <p:nvPr/>
        </p:nvGraphicFramePr>
        <p:xfrm>
          <a:off x="4662102" y="1724028"/>
          <a:ext cx="6903725" cy="3286910"/>
        </p:xfrm>
        <a:graphic>
          <a:graphicData uri="http://schemas.openxmlformats.org/drawingml/2006/table">
            <a:tbl>
              <a:tblPr firstRow="1" firstCol="1" lastRow="1" lastCol="1" bandRow="1" bandCol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549296">
                  <a:extLst>
                    <a:ext uri="{9D8B030D-6E8A-4147-A177-3AD203B41FA5}">
                      <a16:colId xmlns:a16="http://schemas.microsoft.com/office/drawing/2014/main" val="759707897"/>
                    </a:ext>
                  </a:extLst>
                </a:gridCol>
                <a:gridCol w="1654118">
                  <a:extLst>
                    <a:ext uri="{9D8B030D-6E8A-4147-A177-3AD203B41FA5}">
                      <a16:colId xmlns:a16="http://schemas.microsoft.com/office/drawing/2014/main" val="713461267"/>
                    </a:ext>
                  </a:extLst>
                </a:gridCol>
                <a:gridCol w="1122797">
                  <a:extLst>
                    <a:ext uri="{9D8B030D-6E8A-4147-A177-3AD203B41FA5}">
                      <a16:colId xmlns:a16="http://schemas.microsoft.com/office/drawing/2014/main" val="2762666726"/>
                    </a:ext>
                  </a:extLst>
                </a:gridCol>
                <a:gridCol w="1384609">
                  <a:extLst>
                    <a:ext uri="{9D8B030D-6E8A-4147-A177-3AD203B41FA5}">
                      <a16:colId xmlns:a16="http://schemas.microsoft.com/office/drawing/2014/main" val="1679828566"/>
                    </a:ext>
                  </a:extLst>
                </a:gridCol>
                <a:gridCol w="1214944">
                  <a:extLst>
                    <a:ext uri="{9D8B030D-6E8A-4147-A177-3AD203B41FA5}">
                      <a16:colId xmlns:a16="http://schemas.microsoft.com/office/drawing/2014/main" val="1607617621"/>
                    </a:ext>
                  </a:extLst>
                </a:gridCol>
                <a:gridCol w="977961">
                  <a:extLst>
                    <a:ext uri="{9D8B030D-6E8A-4147-A177-3AD203B41FA5}">
                      <a16:colId xmlns:a16="http://schemas.microsoft.com/office/drawing/2014/main" val="3740566475"/>
                    </a:ext>
                  </a:extLst>
                </a:gridCol>
              </a:tblGrid>
              <a:tr h="738694">
                <a:tc>
                  <a:txBody>
                    <a:bodyPr/>
                    <a:lstStyle/>
                    <a:p>
                      <a:pPr algn="l">
                        <a:spcBef>
                          <a:spcPts val="485"/>
                        </a:spcBef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Task No.</a:t>
                      </a:r>
                    </a:p>
                  </a:txBody>
                  <a:tcPr marL="104369" marR="0" marT="80284" marB="80284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31369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Task Completion Time</a:t>
                      </a:r>
                    </a:p>
                  </a:txBody>
                  <a:tcPr marL="104369" marR="0" marT="80284" marB="802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Success/Fail</a:t>
                      </a:r>
                    </a:p>
                  </a:txBody>
                  <a:tcPr marL="104369" marR="0" marT="80284" marB="802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28194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No. of Click Required Vs Expected</a:t>
                      </a:r>
                    </a:p>
                  </a:txBody>
                  <a:tcPr marL="104369" marR="0" marT="80284" marB="80284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3660" marR="301625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No. of Attempts</a:t>
                      </a:r>
                    </a:p>
                  </a:txBody>
                  <a:tcPr marL="104369" marR="0" marT="80284" marB="80284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323215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No. of Asking Help</a:t>
                      </a:r>
                    </a:p>
                  </a:txBody>
                  <a:tcPr marL="104369" marR="0" marT="80284" marB="80284" anchor="ctr">
                    <a:lnL w="12700" cmpd="sng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593144"/>
                  </a:ext>
                </a:extLst>
              </a:tr>
              <a:tr h="637054"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Task 1</a:t>
                      </a:r>
                    </a:p>
                  </a:txBody>
                  <a:tcPr marL="104369" marR="0" marT="80284" marB="8028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2s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Required:1</a:t>
                      </a:r>
                    </a:p>
                    <a:p>
                      <a:pPr marL="72390" marR="0">
                        <a:spcBef>
                          <a:spcPts val="80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Expected:1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66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1614919"/>
                  </a:ext>
                </a:extLst>
              </a:tr>
              <a:tr h="637054">
                <a:tc>
                  <a:txBody>
                    <a:bodyPr/>
                    <a:lstStyle/>
                    <a:p>
                      <a:pPr>
                        <a:spcBef>
                          <a:spcPts val="495"/>
                        </a:spcBef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Task 2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95"/>
                        </a:spcBef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2s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0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Required:1</a:t>
                      </a:r>
                    </a:p>
                    <a:p>
                      <a:pPr marL="72390" marR="0">
                        <a:spcBef>
                          <a:spcPts val="810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Expected:1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660" marR="0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0" algn="l">
                        <a:spcBef>
                          <a:spcPts val="49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198785"/>
                  </a:ext>
                </a:extLst>
              </a:tr>
              <a:tr h="637054"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Task 3</a:t>
                      </a:r>
                    </a:p>
                  </a:txBody>
                  <a:tcPr marL="104369" marR="0" marT="80284" marB="8028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3 mins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Required:1</a:t>
                      </a:r>
                    </a:p>
                    <a:p>
                      <a:pPr marL="72390" marR="0">
                        <a:spcBef>
                          <a:spcPts val="79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Expected:1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66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0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548245"/>
                  </a:ext>
                </a:extLst>
              </a:tr>
              <a:tr h="637054"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Task 4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485"/>
                        </a:spcBef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35s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0485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Success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239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Required:1</a:t>
                      </a:r>
                    </a:p>
                    <a:p>
                      <a:pPr marL="72390" marR="0">
                        <a:spcBef>
                          <a:spcPts val="795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Expected:1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3660" marR="0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4295" marR="0" algn="l">
                        <a:spcBef>
                          <a:spcPts val="485"/>
                        </a:spcBef>
                        <a:spcAft>
                          <a:spcPts val="0"/>
                        </a:spcAft>
                      </a:pPr>
                      <a:r>
                        <a:rPr lang="en-US" sz="1200" b="1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</a:p>
                  </a:txBody>
                  <a:tcPr marL="104369" marR="0" marT="80284" marB="80284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noFill/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199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9494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95B60-4F3E-4CD3-B1CE-4A30FB521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749" y="1967266"/>
            <a:ext cx="3297972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Pre- Questionnaires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EC518B-01D4-4D8E-A263-09893D9DEBDF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FB29CBF-9607-4CAC-B8FB-C433A2FB02F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10317" y="643466"/>
          <a:ext cx="6714698" cy="5568740"/>
        </p:xfrm>
        <a:graphic>
          <a:graphicData uri="http://schemas.openxmlformats.org/drawingml/2006/table">
            <a:tbl>
              <a:tblPr firstRow="1" firstCol="1" lastRow="1" lastCol="1" bandRow="1" bandCol="1">
                <a:solidFill>
                  <a:schemeClr val="tx1">
                    <a:lumMod val="75000"/>
                    <a:lumOff val="25000"/>
                  </a:schemeClr>
                </a:solidFill>
                <a:tableStyleId>{9D7B26C5-4107-4FEC-AEDC-1716B250A1EF}</a:tableStyleId>
              </a:tblPr>
              <a:tblGrid>
                <a:gridCol w="3636123">
                  <a:extLst>
                    <a:ext uri="{9D8B030D-6E8A-4147-A177-3AD203B41FA5}">
                      <a16:colId xmlns:a16="http://schemas.microsoft.com/office/drawing/2014/main" val="2122520483"/>
                    </a:ext>
                  </a:extLst>
                </a:gridCol>
                <a:gridCol w="1270277">
                  <a:extLst>
                    <a:ext uri="{9D8B030D-6E8A-4147-A177-3AD203B41FA5}">
                      <a16:colId xmlns:a16="http://schemas.microsoft.com/office/drawing/2014/main" val="565377596"/>
                    </a:ext>
                  </a:extLst>
                </a:gridCol>
                <a:gridCol w="1808298">
                  <a:extLst>
                    <a:ext uri="{9D8B030D-6E8A-4147-A177-3AD203B41FA5}">
                      <a16:colId xmlns:a16="http://schemas.microsoft.com/office/drawing/2014/main" val="914528068"/>
                    </a:ext>
                  </a:extLst>
                </a:gridCol>
              </a:tblGrid>
              <a:tr h="759900">
                <a:tc>
                  <a:txBody>
                    <a:bodyPr/>
                    <a:lstStyle/>
                    <a:p>
                      <a:pPr marL="71120">
                        <a:lnSpc>
                          <a:spcPts val="1495"/>
                        </a:lnSpc>
                      </a:pPr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Question</a:t>
                      </a:r>
                    </a:p>
                  </a:txBody>
                  <a:tcPr marL="150437" marR="0" marT="115721" marB="115721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95"/>
                        </a:lnSpc>
                      </a:pPr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Answer</a:t>
                      </a:r>
                    </a:p>
                  </a:txBody>
                  <a:tcPr marL="150437" marR="0" marT="115721" marB="11572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ts val="1495"/>
                        </a:lnSpc>
                      </a:pPr>
                      <a:r>
                        <a:rPr lang="en-US" sz="1800" b="0" cap="none" spc="0">
                          <a:solidFill>
                            <a:schemeClr val="bg1"/>
                          </a:solidFill>
                          <a:effectLst/>
                        </a:rPr>
                        <a:t>Participant Name</a:t>
                      </a:r>
                    </a:p>
                  </a:txBody>
                  <a:tcPr marL="150437" marR="0" marT="115721" marB="115721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6162842"/>
                  </a:ext>
                </a:extLst>
              </a:tr>
              <a:tr h="1087775">
                <a:tc>
                  <a:txBody>
                    <a:bodyPr/>
                    <a:lstStyle/>
                    <a:p>
                      <a:pPr marL="71120" marR="25400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Have you used any kind of audio book reader system before and if yes rate the system ?</a:t>
                      </a:r>
                    </a:p>
                  </a:txBody>
                  <a:tcPr marL="150437" marR="0" marT="115721" marB="11572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71755" marR="134620" algn="l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Muhammad Zubair Hasan (Student)</a:t>
                      </a:r>
                    </a:p>
                  </a:txBody>
                  <a:tcPr marL="150437" marR="0" marT="115721" marB="115721">
                    <a:lnL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892306"/>
                  </a:ext>
                </a:extLst>
              </a:tr>
              <a:tr h="1087775">
                <a:tc>
                  <a:txBody>
                    <a:bodyPr/>
                    <a:lstStyle/>
                    <a:p>
                      <a:pPr marL="71120" marR="47625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Do you think book reader systems are important for blind students?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7096151"/>
                  </a:ext>
                </a:extLst>
              </a:tr>
              <a:tr h="1177780">
                <a:tc>
                  <a:txBody>
                    <a:bodyPr/>
                    <a:lstStyle/>
                    <a:p>
                      <a:pPr marL="71120">
                        <a:lnSpc>
                          <a:spcPts val="136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What should be the price range for such book reader systems ?</a:t>
                      </a:r>
                    </a:p>
                  </a:txBody>
                  <a:tcPr marL="150437" marR="0" marT="115721" marB="115721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9850" marR="303530">
                        <a:lnSpc>
                          <a:spcPts val="136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Less than 2000 tk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622416"/>
                  </a:ext>
                </a:extLst>
              </a:tr>
              <a:tr h="727755">
                <a:tc>
                  <a:txBody>
                    <a:bodyPr/>
                    <a:lstStyle/>
                    <a:p>
                      <a:pPr marL="71120">
                        <a:lnSpc>
                          <a:spcPts val="1350"/>
                        </a:lnSpc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Do you prefer the system to be portable ?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50"/>
                        </a:lnSpc>
                      </a:pPr>
                      <a:r>
                        <a:rPr lang="en-US" sz="1800" cap="none" spc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28613"/>
                  </a:ext>
                </a:extLst>
              </a:tr>
              <a:tr h="727755">
                <a:tc>
                  <a:txBody>
                    <a:bodyPr/>
                    <a:lstStyle/>
                    <a:p>
                      <a:pPr marL="71120">
                        <a:lnSpc>
                          <a:spcPts val="1360"/>
                        </a:lnSpc>
                      </a:pPr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What type of blindness do you have ?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/>
                      <a:r>
                        <a:rPr lang="en-US" sz="18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150437" marR="0" marT="115721" marB="115721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9050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48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223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F0CCE-D354-4E53-8A36-3BA4E8690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432" y="1967266"/>
            <a:ext cx="2889094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 collection on the app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F512BF-FCC6-4DE9-88B0-1407AB5954BD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9793A93-2D29-4889-B91F-DEFD266758C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7316" y="1773603"/>
          <a:ext cx="6780700" cy="3308468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{5C22544A-7EE6-4342-B048-85BDC9FD1C3A}</a:tableStyleId>
              </a:tblPr>
              <a:tblGrid>
                <a:gridCol w="3149591">
                  <a:extLst>
                    <a:ext uri="{9D8B030D-6E8A-4147-A177-3AD203B41FA5}">
                      <a16:colId xmlns:a16="http://schemas.microsoft.com/office/drawing/2014/main" val="2252306939"/>
                    </a:ext>
                  </a:extLst>
                </a:gridCol>
                <a:gridCol w="1368382">
                  <a:extLst>
                    <a:ext uri="{9D8B030D-6E8A-4147-A177-3AD203B41FA5}">
                      <a16:colId xmlns:a16="http://schemas.microsoft.com/office/drawing/2014/main" val="1275493277"/>
                    </a:ext>
                  </a:extLst>
                </a:gridCol>
                <a:gridCol w="2262727">
                  <a:extLst>
                    <a:ext uri="{9D8B030D-6E8A-4147-A177-3AD203B41FA5}">
                      <a16:colId xmlns:a16="http://schemas.microsoft.com/office/drawing/2014/main" val="3620375234"/>
                    </a:ext>
                  </a:extLst>
                </a:gridCol>
              </a:tblGrid>
              <a:tr h="647874">
                <a:tc>
                  <a:txBody>
                    <a:bodyPr/>
                    <a:lstStyle/>
                    <a:p>
                      <a:pPr marL="71120">
                        <a:lnSpc>
                          <a:spcPts val="1480"/>
                        </a:lnSpc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Question</a:t>
                      </a:r>
                    </a:p>
                  </a:txBody>
                  <a:tcPr marL="195872" marR="146904" marT="97936" marB="979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Answer</a:t>
                      </a:r>
                    </a:p>
                  </a:txBody>
                  <a:tcPr marL="195872" marR="146904" marT="97936" marB="979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>
                        <a:lnSpc>
                          <a:spcPts val="1480"/>
                        </a:lnSpc>
                      </a:pPr>
                      <a:r>
                        <a:rPr lang="en-US" sz="19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Participant Name</a:t>
                      </a:r>
                    </a:p>
                  </a:txBody>
                  <a:tcPr marL="195872" marR="146904" marT="97936" marB="979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9591019"/>
                  </a:ext>
                </a:extLst>
              </a:tr>
              <a:tr h="447241">
                <a:tc>
                  <a:txBody>
                    <a:bodyPr/>
                    <a:lstStyle/>
                    <a:p>
                      <a:pPr marL="71120" marR="0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Are the buttons easy to press?</a:t>
                      </a:r>
                    </a:p>
                  </a:txBody>
                  <a:tcPr marL="195872" marR="146904" marT="97936" marB="97936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60"/>
                        </a:lnSpc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</a:p>
                  </a:txBody>
                  <a:tcPr marL="195872" marR="146904" marT="97936" marB="97936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71755" marR="134620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Muhammad Zubair Hasan (Student)</a:t>
                      </a:r>
                    </a:p>
                  </a:txBody>
                  <a:tcPr marL="195872" marR="146904" marT="97936" marB="97936">
                    <a:lnL w="952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039329"/>
                  </a:ext>
                </a:extLst>
              </a:tr>
              <a:tr h="447241">
                <a:tc>
                  <a:txBody>
                    <a:bodyPr/>
                    <a:lstStyle/>
                    <a:p>
                      <a:pPr marL="71120" marR="0">
                        <a:spcBef>
                          <a:spcPts val="19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Does the UI seem intuitive?</a:t>
                      </a:r>
                    </a:p>
                  </a:txBody>
                  <a:tcPr marL="195872" marR="146904" marT="97936" marB="97936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60"/>
                        </a:lnSpc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</a:p>
                  </a:txBody>
                  <a:tcPr marL="195872" marR="146904" marT="97936" marB="97936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230622"/>
                  </a:ext>
                </a:extLst>
              </a:tr>
              <a:tr h="765533">
                <a:tc>
                  <a:txBody>
                    <a:bodyPr/>
                    <a:lstStyle/>
                    <a:p>
                      <a:pPr marL="71120" marR="0">
                        <a:lnSpc>
                          <a:spcPts val="1260"/>
                        </a:lnSpc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Was it hard to capture pictures using the</a:t>
                      </a:r>
                    </a:p>
                    <a:p>
                      <a:pPr marL="71120">
                        <a:lnSpc>
                          <a:spcPts val="1300"/>
                        </a:lnSpc>
                      </a:pP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camera app?</a:t>
                      </a:r>
                    </a:p>
                  </a:txBody>
                  <a:tcPr marL="195872" marR="146904" marT="97936" marB="97936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15"/>
                        </a:lnSpc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</a:t>
                      </a:r>
                    </a:p>
                  </a:txBody>
                  <a:tcPr marL="195872" marR="146904" marT="97936" marB="97936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solidFill>
                        <a:srgbClr val="C7C6C1"/>
                      </a:solidFill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8222568"/>
                  </a:ext>
                </a:extLst>
              </a:tr>
              <a:tr h="588704">
                <a:tc>
                  <a:txBody>
                    <a:bodyPr/>
                    <a:lstStyle/>
                    <a:p>
                      <a:pPr marL="2540" marR="233680" indent="39370">
                        <a:lnSpc>
                          <a:spcPts val="127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Was the feedback for button press easy to understand</a:t>
                      </a:r>
                    </a:p>
                  </a:txBody>
                  <a:tcPr marL="195872" marR="146904" marT="97936" marB="97936">
                    <a:lnL w="19050" cap="flat" cmpd="sng" algn="ctr">
                      <a:noFill/>
                      <a:prstDash val="solid"/>
                    </a:lnL>
                    <a:lnR w="9525" cap="flat" cmpd="sng" algn="ctr">
                      <a:solidFill>
                        <a:srgbClr val="C7C6C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15"/>
                        </a:lnSpc>
                      </a:pPr>
                      <a:r>
                        <a:rPr lang="en-US" sz="14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Yes</a:t>
                      </a:r>
                    </a:p>
                  </a:txBody>
                  <a:tcPr marL="195872" marR="146904" marT="97936" marB="97936">
                    <a:lnL w="9525" cap="flat" cmpd="sng" algn="ctr">
                      <a:solidFill>
                        <a:srgbClr val="C7C6C1"/>
                      </a:solidFill>
                      <a:prstDash val="solid"/>
                    </a:lnL>
                    <a:lnR w="9525" cap="flat" cmpd="sng" algn="ctr">
                      <a:noFill/>
                      <a:prstDash val="solid"/>
                    </a:lnR>
                    <a:lnT w="9525" cap="flat" cmpd="sng" algn="ctr">
                      <a:solidFill>
                        <a:srgbClr val="C7C6C1"/>
                      </a:solidFill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203276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71120">
                        <a:lnSpc>
                          <a:spcPts val="1335"/>
                        </a:lnSpc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Was the audio clear ?</a:t>
                      </a:r>
                    </a:p>
                  </a:txBody>
                  <a:tcPr marL="195872" marR="146904" marT="97936" marB="979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335"/>
                        </a:lnSpc>
                      </a:pPr>
                      <a:r>
                        <a:rPr lang="en-US" sz="1400" b="1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marL="195872" marR="146904" marT="97936" marB="97936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746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8788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DE160-835C-4FEB-A2BF-56B3DA43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66" y="1967266"/>
            <a:ext cx="292626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Post-Questionnaires </a:t>
            </a:r>
            <a:endParaRPr lang="en-US" sz="32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B6D2C-3FE9-4D0F-86CC-0AB4D14874C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3439B87-AD05-4F8F-A70E-07800F8D63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777316" y="1768687"/>
          <a:ext cx="6780701" cy="3318300"/>
        </p:xfrm>
        <a:graphic>
          <a:graphicData uri="http://schemas.openxmlformats.org/drawingml/2006/table">
            <a:tbl>
              <a:tblPr firstRow="1" firstCol="1" lastRow="1" lastCol="1" bandRow="1" bandCol="1">
                <a:noFill/>
                <a:tableStyleId>{5C22544A-7EE6-4342-B048-85BDC9FD1C3A}</a:tableStyleId>
              </a:tblPr>
              <a:tblGrid>
                <a:gridCol w="3680150">
                  <a:extLst>
                    <a:ext uri="{9D8B030D-6E8A-4147-A177-3AD203B41FA5}">
                      <a16:colId xmlns:a16="http://schemas.microsoft.com/office/drawing/2014/main" val="2464048247"/>
                    </a:ext>
                  </a:extLst>
                </a:gridCol>
                <a:gridCol w="977316">
                  <a:extLst>
                    <a:ext uri="{9D8B030D-6E8A-4147-A177-3AD203B41FA5}">
                      <a16:colId xmlns:a16="http://schemas.microsoft.com/office/drawing/2014/main" val="1601467179"/>
                    </a:ext>
                  </a:extLst>
                </a:gridCol>
                <a:gridCol w="2123235">
                  <a:extLst>
                    <a:ext uri="{9D8B030D-6E8A-4147-A177-3AD203B41FA5}">
                      <a16:colId xmlns:a16="http://schemas.microsoft.com/office/drawing/2014/main" val="3169444973"/>
                    </a:ext>
                  </a:extLst>
                </a:gridCol>
              </a:tblGrid>
              <a:tr h="461394">
                <a:tc>
                  <a:txBody>
                    <a:bodyPr/>
                    <a:lstStyle/>
                    <a:p>
                      <a:pPr marL="71120">
                        <a:lnSpc>
                          <a:spcPts val="1480"/>
                        </a:lnSpc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  <a:effectLst/>
                        </a:rPr>
                        <a:t>Question</a:t>
                      </a:r>
                    </a:p>
                  </a:txBody>
                  <a:tcPr marL="0" marR="0" marT="106254" marB="1062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80"/>
                        </a:lnSpc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  <a:effectLst/>
                        </a:rPr>
                        <a:t>Answer</a:t>
                      </a:r>
                    </a:p>
                  </a:txBody>
                  <a:tcPr marL="0" marR="0" marT="106254" marB="1062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755" algn="l">
                        <a:lnSpc>
                          <a:spcPts val="1480"/>
                        </a:lnSpc>
                      </a:pPr>
                      <a:r>
                        <a:rPr lang="en-US" sz="1400" b="1" cap="all" spc="60">
                          <a:solidFill>
                            <a:schemeClr val="tx1"/>
                          </a:solidFill>
                          <a:effectLst/>
                        </a:rPr>
                        <a:t>Participant Name</a:t>
                      </a:r>
                    </a:p>
                  </a:txBody>
                  <a:tcPr marL="0" marR="0" marT="106254" marB="106254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291232"/>
                  </a:ext>
                </a:extLst>
              </a:tr>
              <a:tr h="361264">
                <a:tc>
                  <a:txBody>
                    <a:bodyPr/>
                    <a:lstStyle/>
                    <a:p>
                      <a:pPr marL="71120" marR="0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Do you like the portability of the system?</a:t>
                      </a:r>
                    </a:p>
                  </a:txBody>
                  <a:tcPr marL="0" marR="0" marT="0" marB="106254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15"/>
                        </a:lnSpc>
                        <a:spcBef>
                          <a:spcPts val="30"/>
                        </a:spcBef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71755" marR="134620" algn="l">
                        <a:lnSpc>
                          <a:spcPct val="98000"/>
                        </a:lnSpc>
                        <a:spcBef>
                          <a:spcPts val="4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Muhammad Zubair Hasan (Student)</a:t>
                      </a:r>
                    </a:p>
                  </a:txBody>
                  <a:tcPr marL="0" marR="0" marT="0" marB="106254">
                    <a:lnL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733985"/>
                  </a:ext>
                </a:extLst>
              </a:tr>
              <a:tr h="583364">
                <a:tc>
                  <a:txBody>
                    <a:bodyPr/>
                    <a:lstStyle/>
                    <a:p>
                      <a:pPr marL="71120" marR="64770">
                        <a:lnSpc>
                          <a:spcPct val="106000"/>
                        </a:lnSpc>
                        <a:spcBef>
                          <a:spcPts val="7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Are you comfortable with being connected to internet to generate audio?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7953495"/>
                  </a:ext>
                </a:extLst>
              </a:tr>
              <a:tr h="573772">
                <a:tc>
                  <a:txBody>
                    <a:bodyPr/>
                    <a:lstStyle/>
                    <a:p>
                      <a:pPr marL="71120" marR="135255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Are you comfortable with the response time of the system?</a:t>
                      </a:r>
                    </a:p>
                  </a:txBody>
                  <a:tcPr marL="0" marR="0" marT="0" marB="106254">
                    <a:lnL w="1270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20"/>
                        </a:spcBef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8933037"/>
                  </a:ext>
                </a:extLst>
              </a:tr>
              <a:tr h="774474">
                <a:tc>
                  <a:txBody>
                    <a:bodyPr/>
                    <a:lstStyle/>
                    <a:p>
                      <a:pPr marL="71120" marR="0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Do you feel like important features are</a:t>
                      </a:r>
                    </a:p>
                    <a:p>
                      <a:pPr marL="71120" marR="500380">
                        <a:lnSpc>
                          <a:spcPts val="135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missing from the system compared to comparable system?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30"/>
                        </a:spcBef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No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419385"/>
                  </a:ext>
                </a:extLst>
              </a:tr>
              <a:tr h="564032">
                <a:tc>
                  <a:txBody>
                    <a:bodyPr/>
                    <a:lstStyle/>
                    <a:p>
                      <a:pPr marL="78740">
                        <a:lnSpc>
                          <a:spcPts val="1375"/>
                        </a:lnSpc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Do you recommend others to use it?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415"/>
                        </a:lnSpc>
                        <a:spcBef>
                          <a:spcPts val="30"/>
                        </a:spcBef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10625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ap="flat" cmpd="sng" algn="ctr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377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28328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677D43-DB57-4254-BD60-C0C10917D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155" y="457200"/>
            <a:ext cx="7898845" cy="5909113"/>
          </a:xfrm>
          <a:custGeom>
            <a:avLst/>
            <a:gdLst>
              <a:gd name="connsiteX0" fmla="*/ 3848214 w 7898845"/>
              <a:gd name="connsiteY0" fmla="*/ 0 h 5909113"/>
              <a:gd name="connsiteX1" fmla="*/ 7898845 w 7898845"/>
              <a:gd name="connsiteY1" fmla="*/ 0 h 5909113"/>
              <a:gd name="connsiteX2" fmla="*/ 7898845 w 7898845"/>
              <a:gd name="connsiteY2" fmla="*/ 5907437 h 5909113"/>
              <a:gd name="connsiteX3" fmla="*/ 7778213 w 7898845"/>
              <a:gd name="connsiteY3" fmla="*/ 5907437 h 5909113"/>
              <a:gd name="connsiteX4" fmla="*/ 7778213 w 7898845"/>
              <a:gd name="connsiteY4" fmla="*/ 5909093 h 5909113"/>
              <a:gd name="connsiteX5" fmla="*/ 7485321 w 7898845"/>
              <a:gd name="connsiteY5" fmla="*/ 5909093 h 5909113"/>
              <a:gd name="connsiteX6" fmla="*/ 7485321 w 7898845"/>
              <a:gd name="connsiteY6" fmla="*/ 5909094 h 5909113"/>
              <a:gd name="connsiteX7" fmla="*/ 4228895 w 7898845"/>
              <a:gd name="connsiteY7" fmla="*/ 5909094 h 5909113"/>
              <a:gd name="connsiteX8" fmla="*/ 4228895 w 7898845"/>
              <a:gd name="connsiteY8" fmla="*/ 5909112 h 5909113"/>
              <a:gd name="connsiteX9" fmla="*/ 3936003 w 7898845"/>
              <a:gd name="connsiteY9" fmla="*/ 5909112 h 5909113"/>
              <a:gd name="connsiteX10" fmla="*/ 3936003 w 7898845"/>
              <a:gd name="connsiteY10" fmla="*/ 5909113 h 5909113"/>
              <a:gd name="connsiteX11" fmla="*/ 0 w 7898845"/>
              <a:gd name="connsiteY11" fmla="*/ 5909113 h 5909113"/>
              <a:gd name="connsiteX12" fmla="*/ 2796838 w 7898845"/>
              <a:gd name="connsiteY12" fmla="*/ 1676 h 5909113"/>
              <a:gd name="connsiteX13" fmla="*/ 2916686 w 7898845"/>
              <a:gd name="connsiteY13" fmla="*/ 1676 h 5909113"/>
              <a:gd name="connsiteX14" fmla="*/ 2917470 w 7898845"/>
              <a:gd name="connsiteY14" fmla="*/ 20 h 5909113"/>
              <a:gd name="connsiteX15" fmla="*/ 3210362 w 7898845"/>
              <a:gd name="connsiteY15" fmla="*/ 20 h 5909113"/>
              <a:gd name="connsiteX16" fmla="*/ 3210362 w 7898845"/>
              <a:gd name="connsiteY16" fmla="*/ 19 h 5909113"/>
              <a:gd name="connsiteX17" fmla="*/ 3555322 w 7898845"/>
              <a:gd name="connsiteY17" fmla="*/ 19 h 5909113"/>
              <a:gd name="connsiteX18" fmla="*/ 3555322 w 7898845"/>
              <a:gd name="connsiteY18" fmla="*/ 1 h 5909113"/>
              <a:gd name="connsiteX19" fmla="*/ 3848214 w 7898845"/>
              <a:gd name="connsiteY19" fmla="*/ 1 h 590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898845" h="5909113">
                <a:moveTo>
                  <a:pt x="3848214" y="0"/>
                </a:moveTo>
                <a:lnTo>
                  <a:pt x="7898845" y="0"/>
                </a:lnTo>
                <a:lnTo>
                  <a:pt x="7898845" y="5907437"/>
                </a:lnTo>
                <a:lnTo>
                  <a:pt x="7778213" y="5907437"/>
                </a:lnTo>
                <a:lnTo>
                  <a:pt x="7778213" y="5909093"/>
                </a:lnTo>
                <a:lnTo>
                  <a:pt x="7485321" y="5909093"/>
                </a:lnTo>
                <a:lnTo>
                  <a:pt x="7485321" y="5909094"/>
                </a:lnTo>
                <a:lnTo>
                  <a:pt x="4228895" y="5909094"/>
                </a:lnTo>
                <a:lnTo>
                  <a:pt x="4228895" y="5909112"/>
                </a:lnTo>
                <a:lnTo>
                  <a:pt x="3936003" y="5909112"/>
                </a:lnTo>
                <a:lnTo>
                  <a:pt x="3936003" y="5909113"/>
                </a:lnTo>
                <a:lnTo>
                  <a:pt x="0" y="5909113"/>
                </a:lnTo>
                <a:lnTo>
                  <a:pt x="2796838" y="1676"/>
                </a:lnTo>
                <a:lnTo>
                  <a:pt x="2916686" y="1676"/>
                </a:lnTo>
                <a:lnTo>
                  <a:pt x="2917470" y="20"/>
                </a:lnTo>
                <a:lnTo>
                  <a:pt x="3210362" y="20"/>
                </a:lnTo>
                <a:lnTo>
                  <a:pt x="3210362" y="19"/>
                </a:lnTo>
                <a:lnTo>
                  <a:pt x="3555322" y="19"/>
                </a:lnTo>
                <a:lnTo>
                  <a:pt x="3555322" y="1"/>
                </a:lnTo>
                <a:lnTo>
                  <a:pt x="3848214" y="1"/>
                </a:lnTo>
                <a:close/>
              </a:path>
            </a:pathLst>
          </a:custGeom>
          <a:solidFill>
            <a:srgbClr val="B4B4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8858"/>
            <a:ext cx="6769978" cy="5907437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677DCB-0E80-445C-A2C6-E69456E2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2088"/>
            <a:ext cx="4277264" cy="2862729"/>
          </a:xfrm>
        </p:spPr>
        <p:txBody>
          <a:bodyPr anchor="b">
            <a:normAutofit/>
          </a:bodyPr>
          <a:lstStyle/>
          <a:p>
            <a:r>
              <a:rPr lang="en-US" sz="3400" b="1">
                <a:solidFill>
                  <a:srgbClr val="FFFFFF"/>
                </a:solidFill>
                <a:latin typeface="Calibri"/>
                <a:cs typeface="Calibri Light"/>
              </a:rPr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948807-3C03-4A2E-A235-A180F1CCF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9978" y="1338724"/>
            <a:ext cx="4583821" cy="4415146"/>
          </a:xfrm>
        </p:spPr>
        <p:txBody>
          <a:bodyPr anchor="ctr">
            <a:normAutofit/>
          </a:bodyPr>
          <a:lstStyle/>
          <a:p>
            <a:r>
              <a:rPr lang="en-US" sz="2000" b="1">
                <a:solidFill>
                  <a:schemeClr val="bg1"/>
                </a:solidFill>
                <a:cs typeface="Calibri"/>
              </a:rPr>
              <a:t>Since we used our PC as server, response time is slow</a:t>
            </a:r>
          </a:p>
          <a:p>
            <a:r>
              <a:rPr lang="en-US" sz="2000" b="1">
                <a:solidFill>
                  <a:schemeClr val="bg1"/>
                </a:solidFill>
                <a:cs typeface="Calibri"/>
              </a:rPr>
              <a:t>Not enough computation power to deliver real time audio</a:t>
            </a:r>
          </a:p>
          <a:p>
            <a:r>
              <a:rPr lang="en-US" sz="2000" b="1">
                <a:solidFill>
                  <a:schemeClr val="bg1"/>
                </a:solidFill>
                <a:cs typeface="Calibri"/>
              </a:rPr>
              <a:t>Text detection not very accurate due to data limitations</a:t>
            </a:r>
          </a:p>
          <a:p>
            <a:r>
              <a:rPr lang="en-US" sz="2000" b="1">
                <a:solidFill>
                  <a:schemeClr val="bg1"/>
                </a:solidFill>
                <a:cs typeface="Calibri"/>
              </a:rPr>
              <a:t>Audio not fully accurate.</a:t>
            </a: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90315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264F718-7FAC-4056-9FA9-A603EC682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4639F7-E3C7-4165-A83E-6386A86BA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6356349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B3AF0F1-707A-463E-B5EE-33C63A40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5979591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A5B18-A2BE-4F44-ABB2-2DCFB9BC1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704850"/>
            <a:ext cx="3785616" cy="2978150"/>
          </a:xfrm>
        </p:spPr>
        <p:txBody>
          <a:bodyPr anchor="b">
            <a:normAutofit/>
          </a:bodyPr>
          <a:lstStyle/>
          <a:p>
            <a:r>
              <a:rPr lang="en-US" sz="3400">
                <a:latin typeface="Calibri"/>
                <a:cs typeface="Calibri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FE32-B20C-4B91-840B-DDC326043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850" y="704850"/>
            <a:ext cx="5314950" cy="5251450"/>
          </a:xfrm>
        </p:spPr>
        <p:txBody>
          <a:bodyPr anchor="ctr">
            <a:normAutofit/>
          </a:bodyPr>
          <a:lstStyle/>
          <a:p>
            <a:r>
              <a:rPr lang="en-US" sz="2100" b="1">
                <a:solidFill>
                  <a:schemeClr val="bg1"/>
                </a:solidFill>
                <a:cs typeface="Calibri"/>
              </a:rPr>
              <a:t>More accurate and efficient text and audio</a:t>
            </a:r>
          </a:p>
          <a:p>
            <a:r>
              <a:rPr lang="en-US" sz="2100" b="1">
                <a:solidFill>
                  <a:schemeClr val="bg1"/>
                </a:solidFill>
                <a:cs typeface="Calibri"/>
              </a:rPr>
              <a:t>Page Detection System</a:t>
            </a:r>
          </a:p>
          <a:p>
            <a:r>
              <a:rPr lang="en-US" sz="2100" b="1">
                <a:solidFill>
                  <a:schemeClr val="bg1"/>
                </a:solidFill>
                <a:cs typeface="Calibri"/>
              </a:rPr>
              <a:t>Voice commands</a:t>
            </a:r>
          </a:p>
          <a:p>
            <a:r>
              <a:rPr lang="en-US" sz="2100" b="1">
                <a:solidFill>
                  <a:schemeClr val="bg1"/>
                </a:solidFill>
                <a:cs typeface="Calibri"/>
              </a:rPr>
              <a:t>Better Server</a:t>
            </a:r>
          </a:p>
        </p:txBody>
      </p:sp>
    </p:spTree>
    <p:extLst>
      <p:ext uri="{BB962C8B-B14F-4D97-AF65-F5344CB8AC3E}">
        <p14:creationId xmlns:p14="http://schemas.microsoft.com/office/powerpoint/2010/main" val="2837286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68E7AD-C744-4B2D-8D8E-AB19441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Demonstration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" name="Online Media 3" title="Bangla book reader app with custom hardware buttons for blind people">
            <a:hlinkClick r:id="" action="ppaction://media"/>
            <a:extLst>
              <a:ext uri="{FF2B5EF4-FFF2-40B4-BE49-F238E27FC236}">
                <a16:creationId xmlns:a16="http://schemas.microsoft.com/office/drawing/2014/main" id="{1BBFC088-BEEA-4558-B59B-A6CEDABC3E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22333" y="1016000"/>
            <a:ext cx="6680200" cy="4131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31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3846A5-A498-4C9E-B4DC-13532657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5506" y="643467"/>
            <a:ext cx="1128382" cy="847206"/>
            <a:chOff x="8183879" y="1000124"/>
            <a:chExt cx="1562267" cy="1172973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A845FC1-FE68-40DE-B785-AA0F3DBD6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26048ED-7A92-4694-A168-2C6C5C0D6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2A3FAA-D056-4098-8115-EA61EAF0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7645" y="839534"/>
            <a:ext cx="6781601" cy="5652388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FB8D6-A2AC-4651-8E19-B1D31BF1FB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382" y="2096162"/>
            <a:ext cx="3894161" cy="26578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6600">
                <a:solidFill>
                  <a:schemeClr val="bg1"/>
                </a:solidFill>
                <a:cs typeface="Calibri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53608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08B39-3B69-4554-B50F-38E91BF70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921452"/>
            <a:ext cx="4985018" cy="23207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 ?</a:t>
            </a:r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10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1451520" y="8108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 dirty="0">
                <a:solidFill>
                  <a:srgbClr val="000000"/>
                </a:solidFill>
                <a:latin typeface="Gill Sans MT"/>
              </a:rPr>
              <a:t>Deadline and deliverables</a:t>
            </a:r>
            <a:endParaRPr lang="en-US" sz="3200" b="0" strike="noStrike" spc="-1" dirty="0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4" name="TextShape 2"/>
          <p:cNvSpPr txBox="1"/>
          <p:nvPr/>
        </p:nvSpPr>
        <p:spPr>
          <a:xfrm>
            <a:off x="1451520" y="2015640"/>
            <a:ext cx="9603000" cy="3450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0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4182"/>
            <a:ext cx="12192000" cy="63823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554182"/>
            <a:ext cx="12196213" cy="6303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574400" y="289967"/>
            <a:ext cx="11043200" cy="2812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Hardware Demonstration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574400" y="3778700"/>
            <a:ext cx="11043200" cy="294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sz="4533"/>
              <a:t>Group 4</a:t>
            </a:r>
            <a:endParaRPr sz="4533"/>
          </a:p>
          <a:p>
            <a:pPr marL="0" indent="0"/>
            <a:r>
              <a:rPr lang="en" sz="4400"/>
              <a:t>Bangla Book reader for blind people</a:t>
            </a:r>
            <a:endParaRPr sz="4400"/>
          </a:p>
          <a:p>
            <a:pPr marL="0" indent="0"/>
            <a:r>
              <a:rPr lang="en" sz="4400"/>
              <a:t>Presented by </a:t>
            </a:r>
            <a:endParaRPr sz="4400"/>
          </a:p>
          <a:p>
            <a:pPr marL="0" indent="0"/>
            <a:r>
              <a:rPr lang="en" sz="1867"/>
              <a:t>Shahir Abdullah 201714054</a:t>
            </a:r>
            <a:endParaRPr sz="1867"/>
          </a:p>
          <a:p>
            <a:pPr marL="0" indent="0"/>
            <a:r>
              <a:rPr lang="en" sz="1867"/>
              <a:t>Nazifa Hamid 201714044</a:t>
            </a:r>
            <a:endParaRPr sz="1867"/>
          </a:p>
          <a:p>
            <a:pPr marL="0" indent="0"/>
            <a:r>
              <a:rPr lang="en" sz="1867"/>
              <a:t>Muhammad Zubair Hasan 201714041</a:t>
            </a:r>
            <a:endParaRPr sz="1867"/>
          </a:p>
          <a:p>
            <a:pPr marL="0" indent="0"/>
            <a:r>
              <a:rPr lang="en" sz="1867"/>
              <a:t>Shariar Azad 201714037</a:t>
            </a:r>
            <a:endParaRPr sz="1867"/>
          </a:p>
          <a:p>
            <a:pPr marL="0" indent="0"/>
            <a:r>
              <a:rPr lang="en" sz="1867"/>
              <a:t>Takik Hasan 201714038</a:t>
            </a:r>
            <a:endParaRPr sz="1867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2773000" y="220467"/>
            <a:ext cx="66460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Let’s see the demonstration first !</a:t>
            </a:r>
            <a:endParaRPr/>
          </a:p>
        </p:txBody>
      </p:sp>
      <p:pic>
        <p:nvPicPr>
          <p:cNvPr id="69" name="Google Shape;69;p14" descr="I built an Bangla text to speech application with some custom hardware buttons so that a blind student can navigate and use the book reader." title="Bangla book reader for the blind people with custom hardware button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3333" y="1401667"/>
            <a:ext cx="6096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00" y="756082"/>
            <a:ext cx="10531067" cy="53458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67" y="1297818"/>
            <a:ext cx="10209235" cy="4262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01" y="199500"/>
            <a:ext cx="5067300" cy="62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4700" y="199501"/>
            <a:ext cx="4567069" cy="6138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System architecture </a:t>
            </a:r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200" y="1647067"/>
            <a:ext cx="7087600" cy="456546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3" name="Google Shape;93;p18"/>
          <p:cNvSpPr/>
          <p:nvPr/>
        </p:nvSpPr>
        <p:spPr>
          <a:xfrm>
            <a:off x="7629467" y="4164967"/>
            <a:ext cx="17088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6720733" y="1135900"/>
            <a:ext cx="3332000" cy="181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Conceptual diagram 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3" name="Google Shape;103;p19"/>
          <p:cNvSpPr/>
          <p:nvPr/>
        </p:nvSpPr>
        <p:spPr>
          <a:xfrm>
            <a:off x="7629467" y="4164967"/>
            <a:ext cx="17088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/>
          <p:nvPr/>
        </p:nvSpPr>
        <p:spPr>
          <a:xfrm>
            <a:off x="6720733" y="1135900"/>
            <a:ext cx="3332000" cy="181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5" name="Google Shape;105;p19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06" name="Google Shape;106;p19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t="11925" b="11925"/>
          <a:stretch/>
        </p:blipFill>
        <p:spPr>
          <a:xfrm>
            <a:off x="1445634" y="1474667"/>
            <a:ext cx="9300735" cy="531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Workflow </a:t>
            </a:r>
            <a:endParaRPr/>
          </a:p>
        </p:txBody>
      </p:sp>
      <p:sp>
        <p:nvSpPr>
          <p:cNvPr id="113" name="Google Shape;113;p20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7629467" y="4164967"/>
            <a:ext cx="17088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720733" y="1135900"/>
            <a:ext cx="3332000" cy="181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434" y="1447534"/>
            <a:ext cx="5497268" cy="52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Our strengths  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5" name="Google Shape;125;p21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1041233" y="1874233"/>
            <a:ext cx="8046000" cy="19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Flawless command transmission.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 data loss.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Takes only 5v with .6 amp current to run the arduino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Voice command for navigation.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415600" y="3674600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Our weaknesses   </a:t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1041233" y="4803600"/>
            <a:ext cx="8046000" cy="8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 book holder box is quite heavy.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Goals we reached </a:t>
            </a: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7629467" y="4164967"/>
            <a:ext cx="17088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6720733" y="1135900"/>
            <a:ext cx="3332000" cy="181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1041233" y="1874233"/>
            <a:ext cx="8046000" cy="1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Integrating hardware buttons for navigation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 a stand for holding the camera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Building a placeholder box for the book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415600" y="34474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Goals we couldn’t reach 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1041233" y="4919433"/>
            <a:ext cx="8046000" cy="1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Make buttons for taking the picture automatically.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Designing our own camera stand for better positioning.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Testing the project with a blind person.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C6563-5A0B-44E7-935C-B97EC62C6E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27"/>
            <a:ext cx="124437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90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Goals we found out to be unnecessary </a:t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0" name="Google Shape;150;p23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1041233" y="1874233"/>
            <a:ext cx="80460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Adding volume control knob button.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Adding speed control knob button.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/>
          </p:nvPr>
        </p:nvSpPr>
        <p:spPr>
          <a:xfrm>
            <a:off x="415600" y="3251800"/>
            <a:ext cx="11360800" cy="9780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/>
              <a:t> Goals we found out to be necessary 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041233" y="4629367"/>
            <a:ext cx="80460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Adding voice commands for navigation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marL="609585" indent="-423323" defTabSz="1219170">
              <a:buClr>
                <a:srgbClr val="000000"/>
              </a:buClr>
              <a:buSzPts val="1400"/>
              <a:buFont typeface="Source Code Pro"/>
              <a:buAutoNum type="arabicPeriod"/>
            </a:pPr>
            <a:r>
              <a:rPr lang="en" sz="1867" kern="0">
                <a:solidFill>
                  <a:srgbClr val="00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Adding Bangla voice commands </a:t>
            </a: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5200000" y="2327659"/>
            <a:ext cx="1054496" cy="1398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dirty="0"/>
              <a:t> Q/A </a:t>
            </a:r>
            <a:endParaRPr dirty="0"/>
          </a:p>
        </p:txBody>
      </p:sp>
      <p:sp>
        <p:nvSpPr>
          <p:cNvPr id="159" name="Google Shape;159;p24"/>
          <p:cNvSpPr/>
          <p:nvPr/>
        </p:nvSpPr>
        <p:spPr>
          <a:xfrm>
            <a:off x="2593633" y="1647067"/>
            <a:ext cx="2196000" cy="1628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/>
          <p:nvPr/>
        </p:nvSpPr>
        <p:spPr>
          <a:xfrm>
            <a:off x="7398167" y="3945033"/>
            <a:ext cx="279600" cy="27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7359567" y="2816500"/>
            <a:ext cx="279600" cy="366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1041233" y="1874233"/>
            <a:ext cx="80460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1828754"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00CB-61EB-480F-8308-BDB1A2224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E1A17D-9708-43B6-BE87-37366015588E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9135B-2758-476D-9B5B-25FD72A47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0" y="-64361"/>
            <a:ext cx="12194080" cy="692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970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9548-DAC5-4745-B104-EE8941E9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0118B4-C8F1-415A-8A95-8B9FBF46F86A}"/>
              </a:ext>
            </a:extLst>
          </p:cNvPr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3B9FD-7EB6-409E-9C41-A71981A7F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600"/>
            <a:ext cx="12192000" cy="60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445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1451520" y="804600"/>
            <a:ext cx="9603000" cy="1049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en-US" sz="3200" b="0" strike="noStrike" cap="all" spc="-1">
                <a:solidFill>
                  <a:srgbClr val="000000"/>
                </a:solidFill>
                <a:latin typeface="Gill Sans MT"/>
              </a:rPr>
              <a:t>Stakeholders</a:t>
            </a:r>
            <a:endParaRPr lang="en-US" sz="3200" b="0" strike="noStrike" spc="-1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11B36FA-633E-49F0-BAFC-81630A2FA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859674"/>
              </p:ext>
            </p:extLst>
          </p:nvPr>
        </p:nvGraphicFramePr>
        <p:xfrm>
          <a:off x="1442357" y="1995714"/>
          <a:ext cx="9631307" cy="38799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9034">
                  <a:extLst>
                    <a:ext uri="{9D8B030D-6E8A-4147-A177-3AD203B41FA5}">
                      <a16:colId xmlns:a16="http://schemas.microsoft.com/office/drawing/2014/main" val="2205879562"/>
                    </a:ext>
                  </a:extLst>
                </a:gridCol>
                <a:gridCol w="2294758">
                  <a:extLst>
                    <a:ext uri="{9D8B030D-6E8A-4147-A177-3AD203B41FA5}">
                      <a16:colId xmlns:a16="http://schemas.microsoft.com/office/drawing/2014/main" val="3630032929"/>
                    </a:ext>
                  </a:extLst>
                </a:gridCol>
                <a:gridCol w="5777515">
                  <a:extLst>
                    <a:ext uri="{9D8B030D-6E8A-4147-A177-3AD203B41FA5}">
                      <a16:colId xmlns:a16="http://schemas.microsoft.com/office/drawing/2014/main" val="337599114"/>
                    </a:ext>
                  </a:extLst>
                </a:gridCol>
              </a:tblGrid>
              <a:tr h="646663">
                <a:tc>
                  <a:txBody>
                    <a:bodyPr/>
                    <a:lstStyle/>
                    <a:p>
                      <a:r>
                        <a:rPr lang="en-US" sz="1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3107688"/>
                  </a:ext>
                </a:extLst>
              </a:tr>
              <a:tr h="646663">
                <a:tc>
                  <a:txBody>
                    <a:bodyPr/>
                    <a:lstStyle/>
                    <a:p>
                      <a:r>
                        <a:rPr lang="en-US" sz="1400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Developer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Collecting data, creating models and maintaining the software.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3919138"/>
                  </a:ext>
                </a:extLst>
              </a:tr>
              <a:tr h="646663">
                <a:tc>
                  <a:txBody>
                    <a:bodyPr/>
                    <a:lstStyle/>
                    <a:p>
                      <a:r>
                        <a:rPr lang="en-US" sz="1400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Faculty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Giving guidance and knowledge to the developers.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1385024"/>
                  </a:ext>
                </a:extLst>
              </a:tr>
              <a:tr h="646663">
                <a:tc>
                  <a:txBody>
                    <a:bodyPr/>
                    <a:lstStyle/>
                    <a:p>
                      <a:r>
                        <a:rPr lang="en-US" sz="1400" dirty="0"/>
                        <a:t>Internal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MIST Authority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Providing administrative support and collaborating with organizations helping the blind people.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3224597"/>
                  </a:ext>
                </a:extLst>
              </a:tr>
              <a:tr h="646663">
                <a:tc>
                  <a:txBody>
                    <a:bodyPr/>
                    <a:lstStyle/>
                    <a:p>
                      <a:r>
                        <a:rPr lang="en-US" sz="1400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Software tester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Testing dependibility and accuracy of the software and reporting bugs.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912057"/>
                  </a:ext>
                </a:extLst>
              </a:tr>
              <a:tr h="6466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External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Blind people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Main user of the program.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50185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37f4b8a2-ad4f-41b5-9a91-284d2cc38f56}" enabled="1" method="Standard" siteId="{70de1992-07c6-480f-a318-a1afcba039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454</TotalTime>
  <Words>1886</Words>
  <Application>Microsoft Office PowerPoint</Application>
  <PresentationFormat>Widescreen</PresentationFormat>
  <Paragraphs>514</Paragraphs>
  <Slides>61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Aptos</vt:lpstr>
      <vt:lpstr>Arial</vt:lpstr>
      <vt:lpstr>Calibri</vt:lpstr>
      <vt:lpstr>Calibri Light</vt:lpstr>
      <vt:lpstr>Gill Sans MT</vt:lpstr>
      <vt:lpstr>Oswald</vt:lpstr>
      <vt:lpstr>Segoe UI Symbol</vt:lpstr>
      <vt:lpstr>Source Code Pro</vt:lpstr>
      <vt:lpstr>Times New Roman</vt:lpstr>
      <vt:lpstr>Office Theme</vt:lpstr>
      <vt:lpstr>1_Office Theme</vt:lpstr>
      <vt:lpstr>2_office theme</vt:lpstr>
      <vt:lpstr>Modern Writer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Activity diagram </vt:lpstr>
      <vt:lpstr>Sequence diagram </vt:lpstr>
      <vt:lpstr>Use case diagram </vt:lpstr>
      <vt:lpstr>Project prototype </vt:lpstr>
      <vt:lpstr>Project prototype </vt:lpstr>
      <vt:lpstr>Project prototype </vt:lpstr>
      <vt:lpstr>Project prototype </vt:lpstr>
      <vt:lpstr>IMPLEMENTATION Algorithm Comparison</vt:lpstr>
      <vt:lpstr>Project Roadmap</vt:lpstr>
      <vt:lpstr>CNN Model pretrained with resnet34</vt:lpstr>
      <vt:lpstr>LSTM Model</vt:lpstr>
      <vt:lpstr>Map Bangla Graphemes to English Graphemes</vt:lpstr>
      <vt:lpstr>Google Text To Speech</vt:lpstr>
      <vt:lpstr>PowerPoint Presentation</vt:lpstr>
      <vt:lpstr>Bangla Book Reader For The Blind </vt:lpstr>
      <vt:lpstr>Objective</vt:lpstr>
      <vt:lpstr>Features</vt:lpstr>
      <vt:lpstr>Target users and Contribution of the system</vt:lpstr>
      <vt:lpstr>Project Plan</vt:lpstr>
      <vt:lpstr>Gnatt chart</vt:lpstr>
      <vt:lpstr>Dataset </vt:lpstr>
      <vt:lpstr> System Flow Diagram</vt:lpstr>
      <vt:lpstr>System Architecture</vt:lpstr>
      <vt:lpstr>System Requirements</vt:lpstr>
      <vt:lpstr>Software Testing </vt:lpstr>
      <vt:lpstr>Software Testing (Outcome)</vt:lpstr>
      <vt:lpstr>Experimental Study</vt:lpstr>
      <vt:lpstr>Pre- Questionnaires </vt:lpstr>
      <vt:lpstr>Data collection on the app </vt:lpstr>
      <vt:lpstr>Post-Questionnaires </vt:lpstr>
      <vt:lpstr>Limitations </vt:lpstr>
      <vt:lpstr>Future Work</vt:lpstr>
      <vt:lpstr>Demonstration</vt:lpstr>
      <vt:lpstr>PowerPoint Presentation</vt:lpstr>
      <vt:lpstr>Questions ?</vt:lpstr>
      <vt:lpstr>Hardware Demonstration</vt:lpstr>
      <vt:lpstr>Let’s see the demonstration first !</vt:lpstr>
      <vt:lpstr>PowerPoint Presentation</vt:lpstr>
      <vt:lpstr>PowerPoint Presentation</vt:lpstr>
      <vt:lpstr>PowerPoint Presentation</vt:lpstr>
      <vt:lpstr>System architecture </vt:lpstr>
      <vt:lpstr>Conceptual diagram </vt:lpstr>
      <vt:lpstr>Workflow </vt:lpstr>
      <vt:lpstr> Our strengths  </vt:lpstr>
      <vt:lpstr> Goals we reached </vt:lpstr>
      <vt:lpstr> Goals we found out to be unnecessary </vt:lpstr>
      <vt:lpstr> Q/A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ZUBAIR</dc:creator>
  <dc:description/>
  <cp:lastModifiedBy>Hasan, Zubair</cp:lastModifiedBy>
  <cp:revision>281</cp:revision>
  <dcterms:created xsi:type="dcterms:W3CDTF">2019-10-13T17:31:14Z</dcterms:created>
  <dcterms:modified xsi:type="dcterms:W3CDTF">2025-07-20T01:42:48Z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